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322" r:id="rId3"/>
    <p:sldId id="307" r:id="rId5"/>
    <p:sldId id="308" r:id="rId6"/>
    <p:sldId id="309" r:id="rId7"/>
    <p:sldId id="310" r:id="rId8"/>
    <p:sldId id="272" r:id="rId9"/>
    <p:sldId id="311" r:id="rId10"/>
    <p:sldId id="312" r:id="rId11"/>
    <p:sldId id="313" r:id="rId12"/>
    <p:sldId id="314" r:id="rId13"/>
    <p:sldId id="324" r:id="rId14"/>
    <p:sldId id="323" r:id="rId15"/>
    <p:sldId id="325" r:id="rId16"/>
    <p:sldId id="320" r:id="rId17"/>
  </p:sldIdLst>
  <p:sldSz cx="9144000" cy="5143500"/>
  <p:notesSz cx="6858000" cy="9144000"/>
  <p:embeddedFontLst>
    <p:embeddedFont>
      <p:font typeface="Josefin Sans"/>
      <p:regular r:id="rId23"/>
    </p:embeddedFont>
    <p:embeddedFont>
      <p:font typeface="IBM Plex Sans" panose="020B0503050203000203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4T20:34:46.115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9a3160b7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9a3160b7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9a3160b7d_0_5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9a3160b7d_0_5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Our goal is to create a website with all the following conditions: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-Beautiful interface: Interface is the first thing that attracts users when they visit any website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-Easy to use: user-friendly, not too cumbersome, confusing, causing difficulty for visitors.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-Besides the interface, the function of the website must meet the requirements of the visitors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0cb2b216c_1_1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0cb2b216c_1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0cb2b216c_1_1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0cb2b216c_1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9ad7df08f_0_22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9ad7df08f_0_22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62573748d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62573748d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6357fe68e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6357fe68e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0cb2b216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0cb2b216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Nowadays, traveling always brings great value, is a way to preserve memories with friends and relatives. Tourism is also a form of providing knowledge, expanding understanding of the world around, moreover a way to exercise. For those reasons, travel is always the first choice of people on vacation.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People still have many problems related to travel, from location, means of transportation, time, accommodation or activities during the trip.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For those reasons, WONDER PLACE is a website to help people overcome these problems.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6357fe68e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6357fe68e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0cb2b216c_0_1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0cb2b216c_0_1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WONDER PLACE is a website that can support you when you want to travel! So when you have any trouble with your trip, go to WONDER PLACE, it can help you: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-Choose the right travel destination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-Book tour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-Book flight tickets, hotel rooms.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6357fe68e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6357fe68e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9ad7df08f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9ad7df08f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WONDER PLACE is a website built on HTML and CSS programming languages, combine Bootstrap, JavaScript, in addition, there is a MongoDB database and a test run on NodeJS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-Like many other websites, WONDER PLACE's interface is built on HTML and CSS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-JavaScript is used to handle user requests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-The website's database is built on MongoDB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-Finally, the site uses NodeJS for testing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6357fe68e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6357fe68e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28900" y="1372538"/>
            <a:ext cx="5687700" cy="12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619600" y="2670050"/>
            <a:ext cx="39045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2000250" y="2210413"/>
            <a:ext cx="5143500" cy="234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3090925" y="2479416"/>
            <a:ext cx="2962800" cy="7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1"/>
          <p:cNvSpPr txBox="1"/>
          <p:nvPr>
            <p:ph type="subTitle" idx="1"/>
          </p:nvPr>
        </p:nvSpPr>
        <p:spPr>
          <a:xfrm>
            <a:off x="2480625" y="3509600"/>
            <a:ext cx="41880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11"/>
          <p:cNvSpPr/>
          <p:nvPr/>
        </p:nvSpPr>
        <p:spPr>
          <a:xfrm>
            <a:off x="1998200" y="4284588"/>
            <a:ext cx="51435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3093200" y="1471188"/>
            <a:ext cx="2953500" cy="13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2"/>
          <p:cNvSpPr txBox="1"/>
          <p:nvPr>
            <p:ph type="subTitle" idx="1"/>
          </p:nvPr>
        </p:nvSpPr>
        <p:spPr>
          <a:xfrm>
            <a:off x="3093150" y="2721313"/>
            <a:ext cx="29535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914100" y="2567700"/>
            <a:ext cx="21762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68" name="Google Shape;68;p13"/>
          <p:cNvGrpSpPr/>
          <p:nvPr/>
        </p:nvGrpSpPr>
        <p:grpSpPr>
          <a:xfrm>
            <a:off x="7030359" y="539400"/>
            <a:ext cx="1400539" cy="574338"/>
            <a:chOff x="8151125" y="325850"/>
            <a:chExt cx="1041525" cy="427113"/>
          </a:xfrm>
        </p:grpSpPr>
        <p:sp>
          <p:nvSpPr>
            <p:cNvPr id="69" name="Google Shape;69;p13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 hasCustomPrompt="1"/>
          </p:nvPr>
        </p:nvSpPr>
        <p:spPr>
          <a:xfrm>
            <a:off x="1741175" y="1606125"/>
            <a:ext cx="5660100" cy="13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type="subTitle" idx="1"/>
          </p:nvPr>
        </p:nvSpPr>
        <p:spPr>
          <a:xfrm>
            <a:off x="1741225" y="3278006"/>
            <a:ext cx="56601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4205100" y="0"/>
            <a:ext cx="4938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6"/>
          <p:cNvSpPr txBox="1"/>
          <p:nvPr>
            <p:ph type="subTitle" idx="1"/>
          </p:nvPr>
        </p:nvSpPr>
        <p:spPr>
          <a:xfrm>
            <a:off x="5437150" y="463200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type="title" idx="2" hasCustomPrompt="1"/>
          </p:nvPr>
        </p:nvSpPr>
        <p:spPr>
          <a:xfrm>
            <a:off x="4617350" y="79855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/>
          <p:nvPr>
            <p:ph type="subTitle" idx="3"/>
          </p:nvPr>
        </p:nvSpPr>
        <p:spPr>
          <a:xfrm>
            <a:off x="5437150" y="817700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2" name="Google Shape;82;p16"/>
          <p:cNvSpPr txBox="1"/>
          <p:nvPr>
            <p:ph type="title" idx="4" hasCustomPrompt="1"/>
          </p:nvPr>
        </p:nvSpPr>
        <p:spPr>
          <a:xfrm>
            <a:off x="4617350" y="1839042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/>
          <p:nvPr>
            <p:ph type="title" idx="5" hasCustomPrompt="1"/>
          </p:nvPr>
        </p:nvSpPr>
        <p:spPr>
          <a:xfrm>
            <a:off x="4617350" y="2880733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84" name="Google Shape;84;p16"/>
          <p:cNvSpPr txBox="1"/>
          <p:nvPr>
            <p:ph type="title" idx="6" hasCustomPrompt="1"/>
          </p:nvPr>
        </p:nvSpPr>
        <p:spPr>
          <a:xfrm>
            <a:off x="4617350" y="39224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/>
          <p:nvPr>
            <p:ph type="subTitle" idx="7"/>
          </p:nvPr>
        </p:nvSpPr>
        <p:spPr>
          <a:xfrm>
            <a:off x="5437150" y="1503692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type="subTitle" idx="8"/>
          </p:nvPr>
        </p:nvSpPr>
        <p:spPr>
          <a:xfrm>
            <a:off x="5437150" y="1860292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7" name="Google Shape;87;p16"/>
          <p:cNvSpPr txBox="1"/>
          <p:nvPr>
            <p:ph type="subTitle" idx="9"/>
          </p:nvPr>
        </p:nvSpPr>
        <p:spPr>
          <a:xfrm>
            <a:off x="5437150" y="2545383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type="subTitle" idx="13"/>
          </p:nvPr>
        </p:nvSpPr>
        <p:spPr>
          <a:xfrm>
            <a:off x="5437150" y="2901983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9" name="Google Shape;89;p16"/>
          <p:cNvSpPr txBox="1"/>
          <p:nvPr>
            <p:ph type="subTitle" idx="14"/>
          </p:nvPr>
        </p:nvSpPr>
        <p:spPr>
          <a:xfrm>
            <a:off x="5437150" y="3587075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subTitle" idx="15"/>
          </p:nvPr>
        </p:nvSpPr>
        <p:spPr>
          <a:xfrm>
            <a:off x="5437150" y="3943675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accent1"/>
        </a:solid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712600" y="550325"/>
            <a:ext cx="7718400" cy="40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233300" y="3463525"/>
            <a:ext cx="2679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/>
        </p:txBody>
      </p:sp>
      <p:sp>
        <p:nvSpPr>
          <p:cNvPr id="94" name="Google Shape;94;p17"/>
          <p:cNvSpPr txBox="1"/>
          <p:nvPr>
            <p:ph type="subTitle" idx="1"/>
          </p:nvPr>
        </p:nvSpPr>
        <p:spPr>
          <a:xfrm>
            <a:off x="1570325" y="1612229"/>
            <a:ext cx="6007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2387525"/>
            <a:ext cx="9144000" cy="27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474300" y="674008"/>
            <a:ext cx="3447300" cy="12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type="subTitle" idx="1"/>
          </p:nvPr>
        </p:nvSpPr>
        <p:spPr>
          <a:xfrm>
            <a:off x="71310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type="subTitle" idx="2"/>
          </p:nvPr>
        </p:nvSpPr>
        <p:spPr>
          <a:xfrm>
            <a:off x="71310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0" name="Google Shape;100;p18"/>
          <p:cNvSpPr txBox="1"/>
          <p:nvPr>
            <p:ph type="subTitle" idx="3"/>
          </p:nvPr>
        </p:nvSpPr>
        <p:spPr>
          <a:xfrm>
            <a:off x="336765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type="subTitle" idx="4"/>
          </p:nvPr>
        </p:nvSpPr>
        <p:spPr>
          <a:xfrm>
            <a:off x="336765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2" name="Google Shape;102;p18"/>
          <p:cNvSpPr txBox="1"/>
          <p:nvPr>
            <p:ph type="subTitle" idx="5"/>
          </p:nvPr>
        </p:nvSpPr>
        <p:spPr>
          <a:xfrm>
            <a:off x="602220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type="subTitle" idx="6"/>
          </p:nvPr>
        </p:nvSpPr>
        <p:spPr>
          <a:xfrm>
            <a:off x="602220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093200" y="1471188"/>
            <a:ext cx="2953500" cy="13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9"/>
          <p:cNvSpPr txBox="1"/>
          <p:nvPr>
            <p:ph type="subTitle" idx="1"/>
          </p:nvPr>
        </p:nvSpPr>
        <p:spPr>
          <a:xfrm>
            <a:off x="3093150" y="2721313"/>
            <a:ext cx="29535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713100" y="1945500"/>
            <a:ext cx="29079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9" name="Google Shape;109;p20"/>
          <p:cNvSpPr/>
          <p:nvPr/>
        </p:nvSpPr>
        <p:spPr>
          <a:xfrm>
            <a:off x="0" y="4599425"/>
            <a:ext cx="9144000" cy="54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333500" y="911750"/>
            <a:ext cx="32385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0" y="3495675"/>
            <a:ext cx="9144000" cy="16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3"/>
          <p:cNvSpPr txBox="1"/>
          <p:nvPr>
            <p:ph type="title" idx="2" hasCustomPrompt="1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type="subTitle" idx="1"/>
          </p:nvPr>
        </p:nvSpPr>
        <p:spPr>
          <a:xfrm>
            <a:off x="1333500" y="398707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0" y="0"/>
            <a:ext cx="3162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713100" y="445025"/>
            <a:ext cx="1710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0" y="0"/>
            <a:ext cx="9144000" cy="180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713100" y="445025"/>
            <a:ext cx="49263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6" name="Google Shape;116;p22"/>
          <p:cNvSpPr txBox="1"/>
          <p:nvPr>
            <p:ph type="subTitle" idx="1"/>
          </p:nvPr>
        </p:nvSpPr>
        <p:spPr>
          <a:xfrm>
            <a:off x="713100" y="23052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type="subTitle" idx="2"/>
          </p:nvPr>
        </p:nvSpPr>
        <p:spPr>
          <a:xfrm>
            <a:off x="713100" y="25994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8" name="Google Shape;118;p22"/>
          <p:cNvSpPr txBox="1"/>
          <p:nvPr>
            <p:ph type="subTitle" idx="3"/>
          </p:nvPr>
        </p:nvSpPr>
        <p:spPr>
          <a:xfrm>
            <a:off x="3369600" y="23052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type="subTitle" idx="4"/>
          </p:nvPr>
        </p:nvSpPr>
        <p:spPr>
          <a:xfrm>
            <a:off x="3369600" y="25994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0" name="Google Shape;120;p22"/>
          <p:cNvSpPr txBox="1"/>
          <p:nvPr>
            <p:ph type="subTitle" idx="5"/>
          </p:nvPr>
        </p:nvSpPr>
        <p:spPr>
          <a:xfrm>
            <a:off x="6026100" y="23052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type="subTitle" idx="6"/>
          </p:nvPr>
        </p:nvSpPr>
        <p:spPr>
          <a:xfrm>
            <a:off x="6026100" y="25994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2" name="Google Shape;122;p22"/>
          <p:cNvSpPr txBox="1"/>
          <p:nvPr>
            <p:ph type="subTitle" idx="7"/>
          </p:nvPr>
        </p:nvSpPr>
        <p:spPr>
          <a:xfrm>
            <a:off x="713100" y="36353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type="subTitle" idx="8"/>
          </p:nvPr>
        </p:nvSpPr>
        <p:spPr>
          <a:xfrm>
            <a:off x="713100" y="39295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4" name="Google Shape;124;p22"/>
          <p:cNvSpPr txBox="1"/>
          <p:nvPr>
            <p:ph type="subTitle" idx="9"/>
          </p:nvPr>
        </p:nvSpPr>
        <p:spPr>
          <a:xfrm>
            <a:off x="3369600" y="36353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type="subTitle" idx="13"/>
          </p:nvPr>
        </p:nvSpPr>
        <p:spPr>
          <a:xfrm>
            <a:off x="3369600" y="39295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6" name="Google Shape;126;p22"/>
          <p:cNvSpPr txBox="1"/>
          <p:nvPr>
            <p:ph type="subTitle" idx="14"/>
          </p:nvPr>
        </p:nvSpPr>
        <p:spPr>
          <a:xfrm>
            <a:off x="6026100" y="36353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type="subTitle" idx="15"/>
          </p:nvPr>
        </p:nvSpPr>
        <p:spPr>
          <a:xfrm>
            <a:off x="6026100" y="39295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grpSp>
        <p:nvGrpSpPr>
          <p:cNvPr id="128" name="Google Shape;128;p22"/>
          <p:cNvGrpSpPr/>
          <p:nvPr/>
        </p:nvGrpSpPr>
        <p:grpSpPr>
          <a:xfrm>
            <a:off x="7929809" y="624050"/>
            <a:ext cx="1400539" cy="574338"/>
            <a:chOff x="8151125" y="325850"/>
            <a:chExt cx="1041525" cy="427113"/>
          </a:xfrm>
        </p:grpSpPr>
        <p:sp>
          <p:nvSpPr>
            <p:cNvPr id="129" name="Google Shape;129;p22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369600" y="445025"/>
            <a:ext cx="432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type="subTitle" idx="1"/>
          </p:nvPr>
        </p:nvSpPr>
        <p:spPr>
          <a:xfrm>
            <a:off x="3369600" y="20228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type="subTitle" idx="2"/>
          </p:nvPr>
        </p:nvSpPr>
        <p:spPr>
          <a:xfrm>
            <a:off x="3369600" y="23170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36" name="Google Shape;136;p23"/>
          <p:cNvSpPr txBox="1"/>
          <p:nvPr>
            <p:ph type="subTitle" idx="3"/>
          </p:nvPr>
        </p:nvSpPr>
        <p:spPr>
          <a:xfrm>
            <a:off x="6026100" y="20228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type="subTitle" idx="4"/>
          </p:nvPr>
        </p:nvSpPr>
        <p:spPr>
          <a:xfrm>
            <a:off x="6026100" y="23170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38" name="Google Shape;138;p23"/>
          <p:cNvSpPr txBox="1"/>
          <p:nvPr>
            <p:ph type="subTitle" idx="5"/>
          </p:nvPr>
        </p:nvSpPr>
        <p:spPr>
          <a:xfrm>
            <a:off x="3369600" y="33529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type="subTitle" idx="6"/>
          </p:nvPr>
        </p:nvSpPr>
        <p:spPr>
          <a:xfrm>
            <a:off x="3369600" y="36471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40" name="Google Shape;140;p23"/>
          <p:cNvSpPr txBox="1"/>
          <p:nvPr>
            <p:ph type="subTitle" idx="7"/>
          </p:nvPr>
        </p:nvSpPr>
        <p:spPr>
          <a:xfrm>
            <a:off x="6026100" y="33529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type="subTitle" idx="8"/>
          </p:nvPr>
        </p:nvSpPr>
        <p:spPr>
          <a:xfrm>
            <a:off x="6026100" y="36471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42" name="Google Shape;142;p23"/>
          <p:cNvSpPr/>
          <p:nvPr/>
        </p:nvSpPr>
        <p:spPr>
          <a:xfrm>
            <a:off x="0" y="4604100"/>
            <a:ext cx="9144000" cy="53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">
  <p:cSld name="BIG_NUMBER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 hasCustomPrompt="1"/>
          </p:nvPr>
        </p:nvSpPr>
        <p:spPr>
          <a:xfrm>
            <a:off x="713100" y="863956"/>
            <a:ext cx="2319000" cy="58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45" name="Google Shape;145;p24"/>
          <p:cNvSpPr txBox="1"/>
          <p:nvPr>
            <p:ph type="subTitle" idx="1"/>
          </p:nvPr>
        </p:nvSpPr>
        <p:spPr>
          <a:xfrm>
            <a:off x="713100" y="1508050"/>
            <a:ext cx="2319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4"/>
          <p:cNvSpPr txBox="1"/>
          <p:nvPr>
            <p:ph type="title" idx="2" hasCustomPrompt="1"/>
          </p:nvPr>
        </p:nvSpPr>
        <p:spPr>
          <a:xfrm>
            <a:off x="3412499" y="863956"/>
            <a:ext cx="2319000" cy="58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/>
          <p:nvPr>
            <p:ph type="subTitle" idx="3"/>
          </p:nvPr>
        </p:nvSpPr>
        <p:spPr>
          <a:xfrm>
            <a:off x="3412499" y="1508050"/>
            <a:ext cx="2319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4"/>
          <p:cNvSpPr txBox="1"/>
          <p:nvPr>
            <p:ph type="title" idx="4" hasCustomPrompt="1"/>
          </p:nvPr>
        </p:nvSpPr>
        <p:spPr>
          <a:xfrm>
            <a:off x="6111897" y="863956"/>
            <a:ext cx="2319000" cy="58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type="subTitle" idx="5"/>
          </p:nvPr>
        </p:nvSpPr>
        <p:spPr>
          <a:xfrm>
            <a:off x="6111897" y="1508050"/>
            <a:ext cx="2319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CUSTOM_2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275" y="2236600"/>
            <a:ext cx="9144000" cy="290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25"/>
          <p:cNvSpPr txBox="1"/>
          <p:nvPr>
            <p:ph type="subTitle" idx="1"/>
          </p:nvPr>
        </p:nvSpPr>
        <p:spPr>
          <a:xfrm>
            <a:off x="6022203" y="2234400"/>
            <a:ext cx="2408700" cy="1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3" name="Google Shape;153;p25"/>
          <p:cNvSpPr txBox="1"/>
          <p:nvPr>
            <p:ph type="title"/>
          </p:nvPr>
        </p:nvSpPr>
        <p:spPr>
          <a:xfrm>
            <a:off x="6026100" y="1208400"/>
            <a:ext cx="2404800" cy="9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 1">
  <p:cSld name="CUSTOM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5672675" y="-7050"/>
            <a:ext cx="3471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26"/>
          <p:cNvSpPr txBox="1"/>
          <p:nvPr>
            <p:ph type="subTitle" idx="1"/>
          </p:nvPr>
        </p:nvSpPr>
        <p:spPr>
          <a:xfrm>
            <a:off x="713103" y="2203050"/>
            <a:ext cx="2408700" cy="1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713100" y="1243050"/>
            <a:ext cx="2404800" cy="9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 2">
  <p:cSld name="CUSTOM_2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0" y="7050"/>
            <a:ext cx="4565100" cy="333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7"/>
          <p:cNvSpPr txBox="1"/>
          <p:nvPr>
            <p:ph type="subTitle" idx="1"/>
          </p:nvPr>
        </p:nvSpPr>
        <p:spPr>
          <a:xfrm>
            <a:off x="713103" y="1196650"/>
            <a:ext cx="2408700" cy="13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1" name="Google Shape;161;p27"/>
          <p:cNvSpPr txBox="1"/>
          <p:nvPr>
            <p:ph type="title"/>
          </p:nvPr>
        </p:nvSpPr>
        <p:spPr>
          <a:xfrm>
            <a:off x="713100" y="668575"/>
            <a:ext cx="240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4677525" y="-175"/>
            <a:ext cx="4466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28"/>
          <p:cNvSpPr txBox="1"/>
          <p:nvPr/>
        </p:nvSpPr>
        <p:spPr>
          <a:xfrm>
            <a:off x="5305700" y="3682050"/>
            <a:ext cx="3218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CREDITS: This presentation template was created by </a:t>
            </a:r>
            <a:r>
              <a:rPr lang="en-GB" sz="900">
                <a:solidFill>
                  <a:schemeClr val="dk2"/>
                </a:solidFill>
                <a:uFill>
                  <a:noFill/>
                </a:u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2"/>
              </a:rPr>
              <a:t>Slidesgo</a:t>
            </a: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, including icons by </a:t>
            </a:r>
            <a:r>
              <a:rPr lang="en-GB" sz="900">
                <a:solidFill>
                  <a:schemeClr val="dk2"/>
                </a:solidFill>
                <a:uFill>
                  <a:noFill/>
                </a:u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3"/>
              </a:rPr>
              <a:t>Flaticon</a:t>
            </a: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, and infographics &amp; images by </a:t>
            </a:r>
            <a:r>
              <a:rPr lang="en-GB" sz="900">
                <a:solidFill>
                  <a:schemeClr val="dk2"/>
                </a:solidFill>
                <a:uFill>
                  <a:noFill/>
                </a:u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4"/>
              </a:rPr>
              <a:t>Freepik</a:t>
            </a: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and illustrations by </a:t>
            </a:r>
            <a:r>
              <a:rPr lang="en-GB" sz="900">
                <a:solidFill>
                  <a:schemeClr val="dk2"/>
                </a:solidFill>
                <a:uFill>
                  <a:noFill/>
                </a:u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5"/>
              </a:rPr>
              <a:t>Stories</a:t>
            </a: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. </a:t>
            </a:r>
            <a:endParaRPr sz="9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65" name="Google Shape;165;p28"/>
          <p:cNvSpPr txBox="1"/>
          <p:nvPr>
            <p:ph type="title"/>
          </p:nvPr>
        </p:nvSpPr>
        <p:spPr>
          <a:xfrm>
            <a:off x="5212175" y="4283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3171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4773300" y="997672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type="title" idx="2" hasCustomPrompt="1"/>
          </p:nvPr>
        </p:nvSpPr>
        <p:spPr>
          <a:xfrm>
            <a:off x="4773300" y="320675"/>
            <a:ext cx="8103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/>
          <p:nvPr>
            <p:ph type="subTitle" idx="1"/>
          </p:nvPr>
        </p:nvSpPr>
        <p:spPr>
          <a:xfrm>
            <a:off x="4773300" y="3823500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0"/>
            <a:ext cx="9144000" cy="180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13100" y="445025"/>
            <a:ext cx="7717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type="body" idx="1"/>
          </p:nvPr>
        </p:nvSpPr>
        <p:spPr>
          <a:xfrm>
            <a:off x="1275600" y="2289991"/>
            <a:ext cx="65928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9pPr>
          </a:lstStyle>
          <a:p/>
        </p:txBody>
      </p:sp>
      <p:grpSp>
        <p:nvGrpSpPr>
          <p:cNvPr id="25" name="Google Shape;25;p5"/>
          <p:cNvGrpSpPr/>
          <p:nvPr/>
        </p:nvGrpSpPr>
        <p:grpSpPr>
          <a:xfrm>
            <a:off x="7929809" y="624050"/>
            <a:ext cx="1400539" cy="574338"/>
            <a:chOff x="8151125" y="325850"/>
            <a:chExt cx="1041525" cy="427113"/>
          </a:xfrm>
        </p:grpSpPr>
        <p:sp>
          <p:nvSpPr>
            <p:cNvPr id="26" name="Google Shape;26;p5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349900" y="670500"/>
            <a:ext cx="30174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subTitle" idx="1"/>
          </p:nvPr>
        </p:nvSpPr>
        <p:spPr>
          <a:xfrm>
            <a:off x="1224005" y="3097075"/>
            <a:ext cx="2121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type="subTitle" idx="2"/>
          </p:nvPr>
        </p:nvSpPr>
        <p:spPr>
          <a:xfrm>
            <a:off x="777305" y="3452775"/>
            <a:ext cx="30174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4" name="Google Shape;34;p6"/>
          <p:cNvSpPr txBox="1"/>
          <p:nvPr>
            <p:ph type="subTitle" idx="3"/>
          </p:nvPr>
        </p:nvSpPr>
        <p:spPr>
          <a:xfrm>
            <a:off x="5798694" y="3097075"/>
            <a:ext cx="2121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subTitle" idx="4"/>
          </p:nvPr>
        </p:nvSpPr>
        <p:spPr>
          <a:xfrm>
            <a:off x="5349294" y="3452775"/>
            <a:ext cx="30174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flipH="1">
            <a:off x="3513600" y="0"/>
            <a:ext cx="563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 txBox="1"/>
          <p:nvPr>
            <p:ph type="subTitle" idx="1"/>
          </p:nvPr>
        </p:nvSpPr>
        <p:spPr>
          <a:xfrm>
            <a:off x="4201075" y="3005675"/>
            <a:ext cx="19020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type="subTitle" idx="2"/>
          </p:nvPr>
        </p:nvSpPr>
        <p:spPr>
          <a:xfrm>
            <a:off x="4201075" y="3634800"/>
            <a:ext cx="1902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13100" y="1941150"/>
            <a:ext cx="2578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type="subTitle" idx="3"/>
          </p:nvPr>
        </p:nvSpPr>
        <p:spPr>
          <a:xfrm>
            <a:off x="6528948" y="3005675"/>
            <a:ext cx="19020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subTitle" idx="4"/>
          </p:nvPr>
        </p:nvSpPr>
        <p:spPr>
          <a:xfrm>
            <a:off x="6528948" y="3634800"/>
            <a:ext cx="1902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8"/>
          <p:cNvSpPr/>
          <p:nvPr/>
        </p:nvSpPr>
        <p:spPr>
          <a:xfrm>
            <a:off x="0" y="0"/>
            <a:ext cx="9144000" cy="141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677525" y="-175"/>
            <a:ext cx="4466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713100" y="445025"/>
            <a:ext cx="26334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subTitle" idx="1"/>
          </p:nvPr>
        </p:nvSpPr>
        <p:spPr>
          <a:xfrm>
            <a:off x="1994325" y="3390600"/>
            <a:ext cx="26793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1205825" y="2415400"/>
            <a:ext cx="3337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subTitle" idx="1"/>
          </p:nvPr>
        </p:nvSpPr>
        <p:spPr>
          <a:xfrm>
            <a:off x="1205825" y="3390600"/>
            <a:ext cx="33375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3" name="Google Shape;53;p10"/>
          <p:cNvSpPr/>
          <p:nvPr/>
        </p:nvSpPr>
        <p:spPr>
          <a:xfrm>
            <a:off x="0" y="0"/>
            <a:ext cx="713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" name="Google Shape;54;p10"/>
          <p:cNvGrpSpPr/>
          <p:nvPr/>
        </p:nvGrpSpPr>
        <p:grpSpPr>
          <a:xfrm>
            <a:off x="1208234" y="539400"/>
            <a:ext cx="1400539" cy="574338"/>
            <a:chOff x="8151125" y="325850"/>
            <a:chExt cx="1041525" cy="427113"/>
          </a:xfrm>
        </p:grpSpPr>
        <p:sp>
          <p:nvSpPr>
            <p:cNvPr id="55" name="Google Shape;55;p10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●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○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■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●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○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■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●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○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■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1"/>
          <p:cNvGrpSpPr/>
          <p:nvPr/>
        </p:nvGrpSpPr>
        <p:grpSpPr>
          <a:xfrm>
            <a:off x="1472350" y="1275711"/>
            <a:ext cx="6200400" cy="2096238"/>
            <a:chOff x="1472350" y="1265551"/>
            <a:chExt cx="6200400" cy="2096238"/>
          </a:xfrm>
        </p:grpSpPr>
        <p:sp>
          <p:nvSpPr>
            <p:cNvPr id="175" name="Google Shape;175;p31"/>
            <p:cNvSpPr/>
            <p:nvPr/>
          </p:nvSpPr>
          <p:spPr>
            <a:xfrm>
              <a:off x="1472350" y="2869789"/>
              <a:ext cx="6200400" cy="4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1472350" y="1265551"/>
              <a:ext cx="6200400" cy="16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31"/>
          <p:cNvSpPr txBox="1"/>
          <p:nvPr>
            <p:ph type="ctrTitle"/>
          </p:nvPr>
        </p:nvSpPr>
        <p:spPr>
          <a:xfrm>
            <a:off x="1727240" y="1563779"/>
            <a:ext cx="5689200" cy="12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4800" b="1">
                <a:solidFill>
                  <a:schemeClr val="dk2"/>
                </a:solidFill>
              </a:rPr>
              <a:t>WONDER PLACE</a:t>
            </a:r>
            <a:endParaRPr lang="vi-VN" altLang="en-GB" sz="4800" b="1">
              <a:solidFill>
                <a:schemeClr val="dk2"/>
              </a:solidFill>
            </a:endParaRPr>
          </a:p>
        </p:txBody>
      </p:sp>
      <p:sp>
        <p:nvSpPr>
          <p:cNvPr id="178" name="Google Shape;178;p31"/>
          <p:cNvSpPr txBox="1"/>
          <p:nvPr>
            <p:ph type="subTitle" idx="1"/>
          </p:nvPr>
        </p:nvSpPr>
        <p:spPr>
          <a:xfrm>
            <a:off x="1472565" y="2913380"/>
            <a:ext cx="6200140" cy="420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This is a website that can support you when you want to travel</a:t>
            </a:r>
            <a:r>
              <a:rPr lang="vi-VN" altLang="en-GB" sz="1400"/>
              <a:t>!</a:t>
            </a:r>
            <a:endParaRPr lang="vi-VN" altLang="en-GB" sz="1400"/>
          </a:p>
        </p:txBody>
      </p:sp>
      <p:sp>
        <p:nvSpPr>
          <p:cNvPr id="179" name="Google Shape;179;p31"/>
          <p:cNvSpPr txBox="1"/>
          <p:nvPr>
            <p:ph type="subTitle" idx="1"/>
          </p:nvPr>
        </p:nvSpPr>
        <p:spPr>
          <a:xfrm>
            <a:off x="2123440" y="1491615"/>
            <a:ext cx="4970145" cy="49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b="1">
                <a:latin typeface="Josefin Sans"/>
                <a:ea typeface="Josefin Sans"/>
                <a:cs typeface="Josefin Sans"/>
                <a:sym typeface="Josefin Sans"/>
              </a:rPr>
              <a:t>PROGRAMMING WARRIOR’S </a:t>
            </a:r>
            <a:r>
              <a:rPr lang="vi-VN" altLang="en-GB" b="1">
                <a:latin typeface="Josefin Sans"/>
                <a:ea typeface="Josefin Sans"/>
                <a:cs typeface="Josefin Sans"/>
                <a:sym typeface="Josefin Sans"/>
              </a:rPr>
              <a:t>PRESENTATION </a:t>
            </a:r>
            <a:endParaRPr lang="vi-VN" altLang="en-GB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80" name="Google Shape;180;p31"/>
          <p:cNvGrpSpPr/>
          <p:nvPr/>
        </p:nvGrpSpPr>
        <p:grpSpPr>
          <a:xfrm flipV="1">
            <a:off x="1906270" y="1588135"/>
            <a:ext cx="5378450" cy="76200"/>
            <a:chOff x="2516059" y="1375975"/>
            <a:chExt cx="4121400" cy="0"/>
          </a:xfrm>
        </p:grpSpPr>
        <p:cxnSp>
          <p:nvCxnSpPr>
            <p:cNvPr id="181" name="Google Shape;181;p31"/>
            <p:cNvCxnSpPr/>
            <p:nvPr/>
          </p:nvCxnSpPr>
          <p:spPr>
            <a:xfrm>
              <a:off x="2516059" y="1375975"/>
              <a:ext cx="294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31"/>
            <p:cNvCxnSpPr/>
            <p:nvPr/>
          </p:nvCxnSpPr>
          <p:spPr>
            <a:xfrm>
              <a:off x="6342559" y="1375975"/>
              <a:ext cx="294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 descr="C:\Users\Lenovo\OneDrive\Pictures\Beautiful Places\Sand Dunes Of Mui Ne.jpgSand Dunes Of Mui N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87495" y="0"/>
            <a:ext cx="5056505" cy="2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>
            <p:ph type="title"/>
          </p:nvPr>
        </p:nvSpPr>
        <p:spPr>
          <a:xfrm>
            <a:off x="713100" y="673999"/>
            <a:ext cx="3171600" cy="12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Our goal is to create a website with all the following conditions:</a:t>
            </a:r>
            <a:endParaRPr lang="en-GB" sz="2200"/>
          </a:p>
        </p:txBody>
      </p:sp>
      <p:sp>
        <p:nvSpPr>
          <p:cNvPr id="267" name="Google Shape;267;p39"/>
          <p:cNvSpPr txBox="1"/>
          <p:nvPr>
            <p:ph type="subTitle" idx="1"/>
          </p:nvPr>
        </p:nvSpPr>
        <p:spPr>
          <a:xfrm>
            <a:off x="503555" y="3148330"/>
            <a:ext cx="2823210" cy="4025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BEAUTIFUL </a:t>
            </a:r>
            <a:r>
              <a:rPr lang="vi-VN" altLang="en-GB"/>
              <a:t>INTERFACE</a:t>
            </a:r>
            <a:endParaRPr lang="vi-VN" altLang="en-GB"/>
          </a:p>
        </p:txBody>
      </p:sp>
      <p:sp>
        <p:nvSpPr>
          <p:cNvPr id="268" name="Google Shape;268;p39"/>
          <p:cNvSpPr txBox="1"/>
          <p:nvPr>
            <p:ph type="subTitle" idx="2"/>
          </p:nvPr>
        </p:nvSpPr>
        <p:spPr>
          <a:xfrm>
            <a:off x="71310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Interface is the first thing that attracts users when they visit any website</a:t>
            </a:r>
            <a:endParaRPr lang="en-GB"/>
          </a:p>
        </p:txBody>
      </p:sp>
      <p:sp>
        <p:nvSpPr>
          <p:cNvPr id="269" name="Google Shape;269;p39"/>
          <p:cNvSpPr txBox="1"/>
          <p:nvPr>
            <p:ph type="subTitle" idx="3"/>
          </p:nvPr>
        </p:nvSpPr>
        <p:spPr>
          <a:xfrm>
            <a:off x="336765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EASY TO </a:t>
            </a:r>
            <a:r>
              <a:rPr lang="vi-VN" altLang="en-GB"/>
              <a:t>USE</a:t>
            </a:r>
            <a:endParaRPr lang="vi-VN" altLang="en-GB"/>
          </a:p>
        </p:txBody>
      </p:sp>
      <p:sp>
        <p:nvSpPr>
          <p:cNvPr id="270" name="Google Shape;270;p39"/>
          <p:cNvSpPr txBox="1"/>
          <p:nvPr>
            <p:ph type="subTitle" idx="4"/>
          </p:nvPr>
        </p:nvSpPr>
        <p:spPr>
          <a:xfrm>
            <a:off x="336765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U</a:t>
            </a:r>
            <a:r>
              <a:rPr lang="en-GB"/>
              <a:t>ser-friendly, not too cumbersome, confusing, causing difficulty for visitors</a:t>
            </a:r>
            <a:endParaRPr lang="en-GB"/>
          </a:p>
        </p:txBody>
      </p:sp>
      <p:sp>
        <p:nvSpPr>
          <p:cNvPr id="271" name="Google Shape;271;p39"/>
          <p:cNvSpPr txBox="1"/>
          <p:nvPr>
            <p:ph type="subTitle" idx="5"/>
          </p:nvPr>
        </p:nvSpPr>
        <p:spPr>
          <a:xfrm>
            <a:off x="602220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FUNCTIONAL</a:t>
            </a:r>
            <a:endParaRPr lang="en-GB"/>
          </a:p>
        </p:txBody>
      </p:sp>
      <p:sp>
        <p:nvSpPr>
          <p:cNvPr id="272" name="Google Shape;272;p39"/>
          <p:cNvSpPr txBox="1"/>
          <p:nvPr>
            <p:ph type="subTitle" idx="6"/>
          </p:nvPr>
        </p:nvSpPr>
        <p:spPr>
          <a:xfrm>
            <a:off x="602220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Besides the interface, the function of the website must meet the requirements of the visitors</a:t>
            </a:r>
            <a:endParaRPr lang="en-GB"/>
          </a:p>
        </p:txBody>
      </p:sp>
      <p:cxnSp>
        <p:nvCxnSpPr>
          <p:cNvPr id="273" name="Google Shape;273;p39"/>
          <p:cNvCxnSpPr/>
          <p:nvPr/>
        </p:nvCxnSpPr>
        <p:spPr>
          <a:xfrm>
            <a:off x="1768050" y="2928850"/>
            <a:ext cx="294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9"/>
          <p:cNvCxnSpPr/>
          <p:nvPr/>
        </p:nvCxnSpPr>
        <p:spPr>
          <a:xfrm>
            <a:off x="4424550" y="2928850"/>
            <a:ext cx="294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9"/>
          <p:cNvCxnSpPr/>
          <p:nvPr/>
        </p:nvCxnSpPr>
        <p:spPr>
          <a:xfrm>
            <a:off x="7077150" y="2928850"/>
            <a:ext cx="294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6" name="Google Shape;276;p39"/>
          <p:cNvGrpSpPr/>
          <p:nvPr/>
        </p:nvGrpSpPr>
        <p:grpSpPr>
          <a:xfrm>
            <a:off x="1695548" y="509999"/>
            <a:ext cx="1207041" cy="1551898"/>
            <a:chOff x="6247450" y="511800"/>
            <a:chExt cx="1221084" cy="1551898"/>
          </a:xfrm>
        </p:grpSpPr>
        <p:sp>
          <p:nvSpPr>
            <p:cNvPr id="277" name="Google Shape;277;p39"/>
            <p:cNvSpPr/>
            <p:nvPr/>
          </p:nvSpPr>
          <p:spPr>
            <a:xfrm>
              <a:off x="6247450" y="1998425"/>
              <a:ext cx="1221084" cy="65273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rgbClr val="E2D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6247450" y="511800"/>
              <a:ext cx="1221084" cy="65273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rgbClr val="E2D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/>
      <p:bldP spid="266" grpId="3"/>
      <p:bldP spid="266" grpId="4"/>
      <p:bldP spid="266" grpId="5"/>
      <p:bldP spid="266" grpId="6"/>
      <p:bldP spid="266" grpId="7"/>
      <p:bldP spid="269" grpId="0" build="p"/>
      <p:bldP spid="269" grpId="1" build="p"/>
      <p:bldP spid="270" grpId="0" build="p"/>
      <p:bldP spid="270" grpId="1" build="p"/>
      <p:bldP spid="271" grpId="0" build="p"/>
      <p:bldP spid="271" grpId="1" build="p"/>
      <p:bldP spid="272" grpId="0" build="p"/>
      <p:bldP spid="272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1115695" y="2114550"/>
            <a:ext cx="3924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b="1"/>
              <a:t>SOME FUNCTION HAVE BEEN </a:t>
            </a:r>
            <a:r>
              <a:rPr lang="vi-VN" altLang="en-GB" b="1"/>
              <a:t>COMPLETED...</a:t>
            </a:r>
            <a:endParaRPr lang="vi-VN" altLang="en-GB" b="1"/>
          </a:p>
        </p:txBody>
      </p:sp>
      <p:sp>
        <p:nvSpPr>
          <p:cNvPr id="444" name="Google Shape;444;p49"/>
          <p:cNvSpPr txBox="1"/>
          <p:nvPr>
            <p:ph type="subTitle" idx="1"/>
          </p:nvPr>
        </p:nvSpPr>
        <p:spPr>
          <a:xfrm>
            <a:off x="1205825" y="3390600"/>
            <a:ext cx="33375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W</a:t>
            </a:r>
            <a:r>
              <a:rPr lang="en-GB"/>
              <a:t>ould like to introduce some of the functions that we have completed</a:t>
            </a:r>
            <a:r>
              <a:rPr lang="vi-VN" altLang="en-GB"/>
              <a:t>.</a:t>
            </a:r>
            <a:endParaRPr lang="vi-VN" altLang="en-GB"/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80052" y="539400"/>
            <a:ext cx="3243625" cy="40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1205825" y="1787385"/>
            <a:ext cx="3337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b="1"/>
              <a:t>For </a:t>
            </a:r>
            <a:r>
              <a:rPr lang="vi-VN" altLang="en-GB" b="1"/>
              <a:t>user:</a:t>
            </a:r>
            <a:endParaRPr lang="vi-VN" altLang="en-GB" b="1"/>
          </a:p>
        </p:txBody>
      </p:sp>
      <p:sp>
        <p:nvSpPr>
          <p:cNvPr id="444" name="Google Shape;444;p49"/>
          <p:cNvSpPr txBox="1"/>
          <p:nvPr>
            <p:ph type="subTitle" idx="1"/>
          </p:nvPr>
        </p:nvSpPr>
        <p:spPr>
          <a:xfrm>
            <a:off x="971550" y="2355850"/>
            <a:ext cx="3337560" cy="2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Login </a:t>
            </a:r>
            <a:endParaRPr lang="vi-VN" altLang="en-GB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Create account </a:t>
            </a:r>
            <a:endParaRPr lang="vi-VN" altLang="en-GB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Book tour </a:t>
            </a:r>
            <a:endParaRPr lang="vi-VN" altLang="en-GB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Search tour (by name, prices, rating stars, </a:t>
            </a:r>
            <a:r>
              <a:rPr lang="vi-VN" altLang="en-GB"/>
              <a:t>services,...)</a:t>
            </a:r>
            <a:endParaRPr lang="vi-VN" altLang="en-GB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Send </a:t>
            </a:r>
            <a:r>
              <a:rPr lang="vi-VN" altLang="en-GB"/>
              <a:t>comment</a:t>
            </a:r>
            <a:endParaRPr lang="vi-VN" altLang="en-GB"/>
          </a:p>
        </p:txBody>
      </p:sp>
      <p:grpSp>
        <p:nvGrpSpPr>
          <p:cNvPr id="701" name="Google Shape;701;p58"/>
          <p:cNvGrpSpPr/>
          <p:nvPr/>
        </p:nvGrpSpPr>
        <p:grpSpPr>
          <a:xfrm>
            <a:off x="4428008" y="843920"/>
            <a:ext cx="4380062" cy="3319767"/>
            <a:chOff x="1572575" y="3497750"/>
            <a:chExt cx="843650" cy="639425"/>
          </a:xfrm>
        </p:grpSpPr>
        <p:sp>
          <p:nvSpPr>
            <p:cNvPr id="702" name="Google Shape;702;p58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58"/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58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0890" y="983615"/>
            <a:ext cx="4076065" cy="2495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890" y="976630"/>
            <a:ext cx="4075430" cy="2503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90" y="975995"/>
            <a:ext cx="4133850" cy="253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890" y="975995"/>
            <a:ext cx="4133850" cy="253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060" y="972820"/>
            <a:ext cx="4170680" cy="2539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>
          <a:xfrm>
            <a:off x="1043300" y="1419115"/>
            <a:ext cx="2633400" cy="1645800"/>
          </a:xfrm>
        </p:spPr>
        <p:txBody>
          <a:bodyPr/>
          <a:p>
            <a:r>
              <a:rPr lang="vi-VN" altLang="en-US"/>
              <a:t>For </a:t>
            </a:r>
            <a:r>
              <a:rPr lang="vi-VN" altLang="en-US"/>
              <a:t>Admin:</a:t>
            </a:r>
            <a:endParaRPr lang="vi-VN" altLang="en-US"/>
          </a:p>
        </p:txBody>
      </p:sp>
      <p:sp>
        <p:nvSpPr>
          <p:cNvPr id="6" name="Subtitle 5"/>
          <p:cNvSpPr/>
          <p:nvPr>
            <p:ph type="subTitle" idx="1"/>
          </p:nvPr>
        </p:nvSpPr>
        <p:spPr>
          <a:xfrm>
            <a:off x="948690" y="2211705"/>
            <a:ext cx="2679065" cy="2399665"/>
          </a:xfrm>
        </p:spPr>
        <p:txBody>
          <a:bodyPr/>
          <a:p>
            <a:pPr marL="469900" indent="-342900">
              <a:lnSpc>
                <a:spcPct val="150000"/>
              </a:lnSpc>
              <a:buAutoNum type="arabicPeriod"/>
            </a:pPr>
            <a:r>
              <a:rPr lang="vi-VN" altLang="en-US"/>
              <a:t>Create </a:t>
            </a:r>
            <a:r>
              <a:rPr lang="vi-VN" altLang="en-US"/>
              <a:t>new tour</a:t>
            </a:r>
            <a:endParaRPr lang="vi-VN" altLang="en-US"/>
          </a:p>
          <a:p>
            <a:pPr marL="469900" indent="-342900">
              <a:lnSpc>
                <a:spcPct val="150000"/>
              </a:lnSpc>
              <a:buAutoNum type="arabicPeriod"/>
            </a:pPr>
            <a:r>
              <a:rPr lang="vi-VN" altLang="en-US"/>
              <a:t>Edit </a:t>
            </a:r>
            <a:r>
              <a:rPr lang="vi-VN" altLang="en-US"/>
              <a:t>tour</a:t>
            </a:r>
            <a:endParaRPr lang="vi-VN" altLang="en-US"/>
          </a:p>
          <a:p>
            <a:pPr marL="469900" indent="-342900">
              <a:lnSpc>
                <a:spcPct val="150000"/>
              </a:lnSpc>
              <a:buAutoNum type="arabicPeriod"/>
            </a:pPr>
            <a:r>
              <a:rPr lang="vi-VN" altLang="en-US"/>
              <a:t>See tour </a:t>
            </a:r>
            <a:r>
              <a:rPr lang="vi-VN" altLang="en-US"/>
              <a:t>list</a:t>
            </a:r>
            <a:endParaRPr lang="vi-VN" altLang="en-US"/>
          </a:p>
          <a:p>
            <a:pPr marL="469900" indent="-342900"/>
            <a:endParaRPr lang="vi-VN" altLang="en-US"/>
          </a:p>
        </p:txBody>
      </p:sp>
      <p:grpSp>
        <p:nvGrpSpPr>
          <p:cNvPr id="296" name="Google Shape;296;p40"/>
          <p:cNvGrpSpPr/>
          <p:nvPr/>
        </p:nvGrpSpPr>
        <p:grpSpPr>
          <a:xfrm>
            <a:off x="467172" y="653839"/>
            <a:ext cx="1890640" cy="407903"/>
            <a:chOff x="2056675" y="2825775"/>
            <a:chExt cx="1567175" cy="338088"/>
          </a:xfrm>
        </p:grpSpPr>
        <p:sp>
          <p:nvSpPr>
            <p:cNvPr id="297" name="Google Shape;297;p40"/>
            <p:cNvSpPr/>
            <p:nvPr/>
          </p:nvSpPr>
          <p:spPr>
            <a:xfrm>
              <a:off x="2056675" y="2825775"/>
              <a:ext cx="1567175" cy="55675"/>
            </a:xfrm>
            <a:custGeom>
              <a:avLst/>
              <a:gdLst/>
              <a:ahLst/>
              <a:cxnLst/>
              <a:rect l="l" t="t" r="r" b="b"/>
              <a:pathLst>
                <a:path w="62687" h="2227" extrusionOk="0">
                  <a:moveTo>
                    <a:pt x="0" y="0"/>
                  </a:moveTo>
                  <a:lnTo>
                    <a:pt x="0" y="739"/>
                  </a:lnTo>
                  <a:cubicBezTo>
                    <a:pt x="1107" y="739"/>
                    <a:pt x="1655" y="1072"/>
                    <a:pt x="2227" y="1429"/>
                  </a:cubicBezTo>
                  <a:cubicBezTo>
                    <a:pt x="2834" y="1798"/>
                    <a:pt x="3513" y="2227"/>
                    <a:pt x="4822" y="2227"/>
                  </a:cubicBezTo>
                  <a:cubicBezTo>
                    <a:pt x="6132" y="2227"/>
                    <a:pt x="6822" y="1798"/>
                    <a:pt x="7430" y="1429"/>
                  </a:cubicBezTo>
                  <a:cubicBezTo>
                    <a:pt x="8013" y="1072"/>
                    <a:pt x="8549" y="739"/>
                    <a:pt x="9644" y="739"/>
                  </a:cubicBezTo>
                  <a:cubicBezTo>
                    <a:pt x="10752" y="739"/>
                    <a:pt x="11299" y="1072"/>
                    <a:pt x="11871" y="1429"/>
                  </a:cubicBezTo>
                  <a:cubicBezTo>
                    <a:pt x="12478" y="1798"/>
                    <a:pt x="13157" y="2227"/>
                    <a:pt x="14466" y="2227"/>
                  </a:cubicBezTo>
                  <a:cubicBezTo>
                    <a:pt x="15776" y="2227"/>
                    <a:pt x="16467" y="1798"/>
                    <a:pt x="17074" y="1429"/>
                  </a:cubicBezTo>
                  <a:cubicBezTo>
                    <a:pt x="17657" y="1072"/>
                    <a:pt x="18193" y="739"/>
                    <a:pt x="19288" y="739"/>
                  </a:cubicBezTo>
                  <a:cubicBezTo>
                    <a:pt x="20396" y="739"/>
                    <a:pt x="20943" y="1072"/>
                    <a:pt x="21515" y="1429"/>
                  </a:cubicBezTo>
                  <a:cubicBezTo>
                    <a:pt x="22122" y="1798"/>
                    <a:pt x="22801" y="2227"/>
                    <a:pt x="24110" y="2227"/>
                  </a:cubicBezTo>
                  <a:cubicBezTo>
                    <a:pt x="25420" y="2227"/>
                    <a:pt x="26111" y="1798"/>
                    <a:pt x="26718" y="1429"/>
                  </a:cubicBezTo>
                  <a:cubicBezTo>
                    <a:pt x="27301" y="1072"/>
                    <a:pt x="27837" y="739"/>
                    <a:pt x="28932" y="739"/>
                  </a:cubicBezTo>
                  <a:cubicBezTo>
                    <a:pt x="30040" y="739"/>
                    <a:pt x="30587" y="1072"/>
                    <a:pt x="31159" y="1429"/>
                  </a:cubicBezTo>
                  <a:cubicBezTo>
                    <a:pt x="31766" y="1798"/>
                    <a:pt x="32445" y="2227"/>
                    <a:pt x="33754" y="2227"/>
                  </a:cubicBezTo>
                  <a:cubicBezTo>
                    <a:pt x="35064" y="2227"/>
                    <a:pt x="35755" y="1798"/>
                    <a:pt x="36362" y="1429"/>
                  </a:cubicBezTo>
                  <a:cubicBezTo>
                    <a:pt x="36945" y="1072"/>
                    <a:pt x="37481" y="739"/>
                    <a:pt x="38576" y="739"/>
                  </a:cubicBezTo>
                  <a:cubicBezTo>
                    <a:pt x="39684" y="739"/>
                    <a:pt x="40231" y="1072"/>
                    <a:pt x="40803" y="1429"/>
                  </a:cubicBezTo>
                  <a:cubicBezTo>
                    <a:pt x="41410" y="1798"/>
                    <a:pt x="42089" y="2227"/>
                    <a:pt x="43398" y="2227"/>
                  </a:cubicBezTo>
                  <a:cubicBezTo>
                    <a:pt x="44708" y="2227"/>
                    <a:pt x="45399" y="1798"/>
                    <a:pt x="46006" y="1429"/>
                  </a:cubicBezTo>
                  <a:cubicBezTo>
                    <a:pt x="46589" y="1072"/>
                    <a:pt x="47125" y="739"/>
                    <a:pt x="48220" y="739"/>
                  </a:cubicBezTo>
                  <a:cubicBezTo>
                    <a:pt x="49328" y="739"/>
                    <a:pt x="49875" y="1072"/>
                    <a:pt x="50447" y="1429"/>
                  </a:cubicBezTo>
                  <a:cubicBezTo>
                    <a:pt x="51054" y="1798"/>
                    <a:pt x="51733" y="2227"/>
                    <a:pt x="53043" y="2227"/>
                  </a:cubicBezTo>
                  <a:cubicBezTo>
                    <a:pt x="54352" y="2227"/>
                    <a:pt x="55043" y="1798"/>
                    <a:pt x="55650" y="1429"/>
                  </a:cubicBezTo>
                  <a:cubicBezTo>
                    <a:pt x="56233" y="1072"/>
                    <a:pt x="56769" y="739"/>
                    <a:pt x="57865" y="739"/>
                  </a:cubicBezTo>
                  <a:cubicBezTo>
                    <a:pt x="58972" y="739"/>
                    <a:pt x="59520" y="1072"/>
                    <a:pt x="60091" y="1429"/>
                  </a:cubicBezTo>
                  <a:cubicBezTo>
                    <a:pt x="60698" y="1798"/>
                    <a:pt x="61377" y="2227"/>
                    <a:pt x="62687" y="2227"/>
                  </a:cubicBezTo>
                  <a:lnTo>
                    <a:pt x="62687" y="1489"/>
                  </a:lnTo>
                  <a:cubicBezTo>
                    <a:pt x="61591" y="1489"/>
                    <a:pt x="61044" y="1155"/>
                    <a:pt x="60472" y="798"/>
                  </a:cubicBezTo>
                  <a:cubicBezTo>
                    <a:pt x="59865" y="429"/>
                    <a:pt x="59174" y="0"/>
                    <a:pt x="57865" y="0"/>
                  </a:cubicBezTo>
                  <a:cubicBezTo>
                    <a:pt x="56555" y="0"/>
                    <a:pt x="55876" y="429"/>
                    <a:pt x="55269" y="798"/>
                  </a:cubicBezTo>
                  <a:cubicBezTo>
                    <a:pt x="54686" y="1155"/>
                    <a:pt x="54150" y="1489"/>
                    <a:pt x="53043" y="1489"/>
                  </a:cubicBezTo>
                  <a:cubicBezTo>
                    <a:pt x="51947" y="1489"/>
                    <a:pt x="51399" y="1155"/>
                    <a:pt x="50828" y="798"/>
                  </a:cubicBezTo>
                  <a:cubicBezTo>
                    <a:pt x="50221" y="429"/>
                    <a:pt x="49530" y="0"/>
                    <a:pt x="48220" y="0"/>
                  </a:cubicBezTo>
                  <a:cubicBezTo>
                    <a:pt x="46911" y="0"/>
                    <a:pt x="46232" y="429"/>
                    <a:pt x="45625" y="798"/>
                  </a:cubicBezTo>
                  <a:cubicBezTo>
                    <a:pt x="45042" y="1155"/>
                    <a:pt x="44506" y="1489"/>
                    <a:pt x="43398" y="1489"/>
                  </a:cubicBezTo>
                  <a:cubicBezTo>
                    <a:pt x="42303" y="1489"/>
                    <a:pt x="41755" y="1155"/>
                    <a:pt x="41184" y="798"/>
                  </a:cubicBezTo>
                  <a:cubicBezTo>
                    <a:pt x="40577" y="429"/>
                    <a:pt x="39886" y="0"/>
                    <a:pt x="38576" y="0"/>
                  </a:cubicBezTo>
                  <a:cubicBezTo>
                    <a:pt x="37267" y="0"/>
                    <a:pt x="36588" y="429"/>
                    <a:pt x="35981" y="798"/>
                  </a:cubicBezTo>
                  <a:cubicBezTo>
                    <a:pt x="35397" y="1155"/>
                    <a:pt x="34862" y="1489"/>
                    <a:pt x="33754" y="1489"/>
                  </a:cubicBezTo>
                  <a:cubicBezTo>
                    <a:pt x="32659" y="1489"/>
                    <a:pt x="32111" y="1155"/>
                    <a:pt x="31540" y="798"/>
                  </a:cubicBezTo>
                  <a:cubicBezTo>
                    <a:pt x="30933" y="429"/>
                    <a:pt x="30242" y="0"/>
                    <a:pt x="28932" y="0"/>
                  </a:cubicBezTo>
                  <a:cubicBezTo>
                    <a:pt x="27623" y="0"/>
                    <a:pt x="26944" y="429"/>
                    <a:pt x="26337" y="798"/>
                  </a:cubicBezTo>
                  <a:cubicBezTo>
                    <a:pt x="25753" y="1155"/>
                    <a:pt x="25218" y="1489"/>
                    <a:pt x="24110" y="1489"/>
                  </a:cubicBezTo>
                  <a:cubicBezTo>
                    <a:pt x="23015" y="1489"/>
                    <a:pt x="22467" y="1155"/>
                    <a:pt x="21896" y="798"/>
                  </a:cubicBezTo>
                  <a:cubicBezTo>
                    <a:pt x="21289" y="429"/>
                    <a:pt x="20598" y="0"/>
                    <a:pt x="19288" y="0"/>
                  </a:cubicBezTo>
                  <a:cubicBezTo>
                    <a:pt x="17979" y="0"/>
                    <a:pt x="17300" y="429"/>
                    <a:pt x="16693" y="798"/>
                  </a:cubicBezTo>
                  <a:cubicBezTo>
                    <a:pt x="16109" y="1155"/>
                    <a:pt x="15574" y="1489"/>
                    <a:pt x="14466" y="1489"/>
                  </a:cubicBezTo>
                  <a:cubicBezTo>
                    <a:pt x="13371" y="1489"/>
                    <a:pt x="12823" y="1155"/>
                    <a:pt x="12252" y="798"/>
                  </a:cubicBezTo>
                  <a:cubicBezTo>
                    <a:pt x="11644" y="429"/>
                    <a:pt x="10954" y="0"/>
                    <a:pt x="9644" y="0"/>
                  </a:cubicBezTo>
                  <a:cubicBezTo>
                    <a:pt x="8335" y="0"/>
                    <a:pt x="7656" y="429"/>
                    <a:pt x="7049" y="798"/>
                  </a:cubicBezTo>
                  <a:cubicBezTo>
                    <a:pt x="6465" y="1155"/>
                    <a:pt x="5929" y="1489"/>
                    <a:pt x="4822" y="1489"/>
                  </a:cubicBezTo>
                  <a:cubicBezTo>
                    <a:pt x="3727" y="1489"/>
                    <a:pt x="3179" y="1155"/>
                    <a:pt x="2608" y="798"/>
                  </a:cubicBezTo>
                  <a:cubicBezTo>
                    <a:pt x="2000" y="429"/>
                    <a:pt x="13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2056675" y="2966981"/>
              <a:ext cx="1567175" cy="55675"/>
            </a:xfrm>
            <a:custGeom>
              <a:avLst/>
              <a:gdLst/>
              <a:ahLst/>
              <a:cxnLst/>
              <a:rect l="l" t="t" r="r" b="b"/>
              <a:pathLst>
                <a:path w="62687" h="2227" extrusionOk="0">
                  <a:moveTo>
                    <a:pt x="0" y="0"/>
                  </a:moveTo>
                  <a:lnTo>
                    <a:pt x="0" y="739"/>
                  </a:lnTo>
                  <a:cubicBezTo>
                    <a:pt x="1107" y="739"/>
                    <a:pt x="1655" y="1072"/>
                    <a:pt x="2227" y="1429"/>
                  </a:cubicBezTo>
                  <a:cubicBezTo>
                    <a:pt x="2834" y="1798"/>
                    <a:pt x="3513" y="2227"/>
                    <a:pt x="4822" y="2227"/>
                  </a:cubicBezTo>
                  <a:cubicBezTo>
                    <a:pt x="6132" y="2227"/>
                    <a:pt x="6822" y="1798"/>
                    <a:pt x="7430" y="1429"/>
                  </a:cubicBezTo>
                  <a:cubicBezTo>
                    <a:pt x="8013" y="1072"/>
                    <a:pt x="8549" y="739"/>
                    <a:pt x="9644" y="739"/>
                  </a:cubicBezTo>
                  <a:cubicBezTo>
                    <a:pt x="10752" y="739"/>
                    <a:pt x="11299" y="1072"/>
                    <a:pt x="11871" y="1429"/>
                  </a:cubicBezTo>
                  <a:cubicBezTo>
                    <a:pt x="12478" y="1798"/>
                    <a:pt x="13157" y="2227"/>
                    <a:pt x="14466" y="2227"/>
                  </a:cubicBezTo>
                  <a:cubicBezTo>
                    <a:pt x="15776" y="2227"/>
                    <a:pt x="16467" y="1798"/>
                    <a:pt x="17074" y="1429"/>
                  </a:cubicBezTo>
                  <a:cubicBezTo>
                    <a:pt x="17657" y="1072"/>
                    <a:pt x="18193" y="739"/>
                    <a:pt x="19288" y="739"/>
                  </a:cubicBezTo>
                  <a:cubicBezTo>
                    <a:pt x="20396" y="739"/>
                    <a:pt x="20943" y="1072"/>
                    <a:pt x="21515" y="1429"/>
                  </a:cubicBezTo>
                  <a:cubicBezTo>
                    <a:pt x="22122" y="1798"/>
                    <a:pt x="22801" y="2227"/>
                    <a:pt x="24110" y="2227"/>
                  </a:cubicBezTo>
                  <a:cubicBezTo>
                    <a:pt x="25420" y="2227"/>
                    <a:pt x="26111" y="1798"/>
                    <a:pt x="26718" y="1429"/>
                  </a:cubicBezTo>
                  <a:cubicBezTo>
                    <a:pt x="27301" y="1072"/>
                    <a:pt x="27837" y="739"/>
                    <a:pt x="28932" y="739"/>
                  </a:cubicBezTo>
                  <a:cubicBezTo>
                    <a:pt x="30040" y="739"/>
                    <a:pt x="30587" y="1072"/>
                    <a:pt x="31159" y="1429"/>
                  </a:cubicBezTo>
                  <a:cubicBezTo>
                    <a:pt x="31766" y="1798"/>
                    <a:pt x="32445" y="2227"/>
                    <a:pt x="33754" y="2227"/>
                  </a:cubicBezTo>
                  <a:cubicBezTo>
                    <a:pt x="35064" y="2227"/>
                    <a:pt x="35755" y="1798"/>
                    <a:pt x="36362" y="1429"/>
                  </a:cubicBezTo>
                  <a:cubicBezTo>
                    <a:pt x="36945" y="1072"/>
                    <a:pt x="37481" y="739"/>
                    <a:pt x="38576" y="739"/>
                  </a:cubicBezTo>
                  <a:cubicBezTo>
                    <a:pt x="39684" y="739"/>
                    <a:pt x="40231" y="1072"/>
                    <a:pt x="40803" y="1429"/>
                  </a:cubicBezTo>
                  <a:cubicBezTo>
                    <a:pt x="41410" y="1798"/>
                    <a:pt x="42089" y="2227"/>
                    <a:pt x="43398" y="2227"/>
                  </a:cubicBezTo>
                  <a:cubicBezTo>
                    <a:pt x="44708" y="2227"/>
                    <a:pt x="45399" y="1798"/>
                    <a:pt x="46006" y="1429"/>
                  </a:cubicBezTo>
                  <a:cubicBezTo>
                    <a:pt x="46589" y="1072"/>
                    <a:pt x="47125" y="739"/>
                    <a:pt x="48220" y="739"/>
                  </a:cubicBezTo>
                  <a:cubicBezTo>
                    <a:pt x="49328" y="739"/>
                    <a:pt x="49875" y="1072"/>
                    <a:pt x="50447" y="1429"/>
                  </a:cubicBezTo>
                  <a:cubicBezTo>
                    <a:pt x="51054" y="1798"/>
                    <a:pt x="51733" y="2227"/>
                    <a:pt x="53043" y="2227"/>
                  </a:cubicBezTo>
                  <a:cubicBezTo>
                    <a:pt x="54352" y="2227"/>
                    <a:pt x="55043" y="1798"/>
                    <a:pt x="55650" y="1429"/>
                  </a:cubicBezTo>
                  <a:cubicBezTo>
                    <a:pt x="56233" y="1072"/>
                    <a:pt x="56769" y="739"/>
                    <a:pt x="57865" y="739"/>
                  </a:cubicBezTo>
                  <a:cubicBezTo>
                    <a:pt x="58972" y="739"/>
                    <a:pt x="59520" y="1072"/>
                    <a:pt x="60091" y="1429"/>
                  </a:cubicBezTo>
                  <a:cubicBezTo>
                    <a:pt x="60698" y="1798"/>
                    <a:pt x="61377" y="2227"/>
                    <a:pt x="62687" y="2227"/>
                  </a:cubicBezTo>
                  <a:lnTo>
                    <a:pt x="62687" y="1489"/>
                  </a:lnTo>
                  <a:cubicBezTo>
                    <a:pt x="61591" y="1489"/>
                    <a:pt x="61044" y="1155"/>
                    <a:pt x="60472" y="798"/>
                  </a:cubicBezTo>
                  <a:cubicBezTo>
                    <a:pt x="59865" y="429"/>
                    <a:pt x="59174" y="0"/>
                    <a:pt x="57865" y="0"/>
                  </a:cubicBezTo>
                  <a:cubicBezTo>
                    <a:pt x="56555" y="0"/>
                    <a:pt x="55876" y="429"/>
                    <a:pt x="55269" y="798"/>
                  </a:cubicBezTo>
                  <a:cubicBezTo>
                    <a:pt x="54686" y="1155"/>
                    <a:pt x="54150" y="1489"/>
                    <a:pt x="53043" y="1489"/>
                  </a:cubicBezTo>
                  <a:cubicBezTo>
                    <a:pt x="51947" y="1489"/>
                    <a:pt x="51399" y="1155"/>
                    <a:pt x="50828" y="798"/>
                  </a:cubicBezTo>
                  <a:cubicBezTo>
                    <a:pt x="50221" y="429"/>
                    <a:pt x="49530" y="0"/>
                    <a:pt x="48220" y="0"/>
                  </a:cubicBezTo>
                  <a:cubicBezTo>
                    <a:pt x="46911" y="0"/>
                    <a:pt x="46232" y="429"/>
                    <a:pt x="45625" y="798"/>
                  </a:cubicBezTo>
                  <a:cubicBezTo>
                    <a:pt x="45042" y="1155"/>
                    <a:pt x="44506" y="1489"/>
                    <a:pt x="43398" y="1489"/>
                  </a:cubicBezTo>
                  <a:cubicBezTo>
                    <a:pt x="42303" y="1489"/>
                    <a:pt x="41755" y="1155"/>
                    <a:pt x="41184" y="798"/>
                  </a:cubicBezTo>
                  <a:cubicBezTo>
                    <a:pt x="40577" y="429"/>
                    <a:pt x="39886" y="0"/>
                    <a:pt x="38576" y="0"/>
                  </a:cubicBezTo>
                  <a:cubicBezTo>
                    <a:pt x="37267" y="0"/>
                    <a:pt x="36588" y="429"/>
                    <a:pt x="35981" y="798"/>
                  </a:cubicBezTo>
                  <a:cubicBezTo>
                    <a:pt x="35397" y="1155"/>
                    <a:pt x="34862" y="1489"/>
                    <a:pt x="33754" y="1489"/>
                  </a:cubicBezTo>
                  <a:cubicBezTo>
                    <a:pt x="32659" y="1489"/>
                    <a:pt x="32111" y="1155"/>
                    <a:pt x="31540" y="798"/>
                  </a:cubicBezTo>
                  <a:cubicBezTo>
                    <a:pt x="30933" y="429"/>
                    <a:pt x="30242" y="0"/>
                    <a:pt x="28932" y="0"/>
                  </a:cubicBezTo>
                  <a:cubicBezTo>
                    <a:pt x="27623" y="0"/>
                    <a:pt x="26944" y="429"/>
                    <a:pt x="26337" y="798"/>
                  </a:cubicBezTo>
                  <a:cubicBezTo>
                    <a:pt x="25753" y="1155"/>
                    <a:pt x="25218" y="1489"/>
                    <a:pt x="24110" y="1489"/>
                  </a:cubicBezTo>
                  <a:cubicBezTo>
                    <a:pt x="23015" y="1489"/>
                    <a:pt x="22467" y="1155"/>
                    <a:pt x="21896" y="798"/>
                  </a:cubicBezTo>
                  <a:cubicBezTo>
                    <a:pt x="21289" y="429"/>
                    <a:pt x="20598" y="0"/>
                    <a:pt x="19288" y="0"/>
                  </a:cubicBezTo>
                  <a:cubicBezTo>
                    <a:pt x="17979" y="0"/>
                    <a:pt x="17300" y="429"/>
                    <a:pt x="16693" y="798"/>
                  </a:cubicBezTo>
                  <a:cubicBezTo>
                    <a:pt x="16109" y="1155"/>
                    <a:pt x="15574" y="1489"/>
                    <a:pt x="14466" y="1489"/>
                  </a:cubicBezTo>
                  <a:cubicBezTo>
                    <a:pt x="13371" y="1489"/>
                    <a:pt x="12823" y="1155"/>
                    <a:pt x="12252" y="798"/>
                  </a:cubicBezTo>
                  <a:cubicBezTo>
                    <a:pt x="11644" y="429"/>
                    <a:pt x="10954" y="0"/>
                    <a:pt x="9644" y="0"/>
                  </a:cubicBezTo>
                  <a:cubicBezTo>
                    <a:pt x="8335" y="0"/>
                    <a:pt x="7656" y="429"/>
                    <a:pt x="7049" y="798"/>
                  </a:cubicBezTo>
                  <a:cubicBezTo>
                    <a:pt x="6465" y="1155"/>
                    <a:pt x="5929" y="1489"/>
                    <a:pt x="4822" y="1489"/>
                  </a:cubicBezTo>
                  <a:cubicBezTo>
                    <a:pt x="3727" y="1489"/>
                    <a:pt x="3179" y="1155"/>
                    <a:pt x="2608" y="798"/>
                  </a:cubicBezTo>
                  <a:cubicBezTo>
                    <a:pt x="2000" y="429"/>
                    <a:pt x="13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2056675" y="3108188"/>
              <a:ext cx="1567175" cy="55675"/>
            </a:xfrm>
            <a:custGeom>
              <a:avLst/>
              <a:gdLst/>
              <a:ahLst/>
              <a:cxnLst/>
              <a:rect l="l" t="t" r="r" b="b"/>
              <a:pathLst>
                <a:path w="62687" h="2227" extrusionOk="0">
                  <a:moveTo>
                    <a:pt x="0" y="0"/>
                  </a:moveTo>
                  <a:lnTo>
                    <a:pt x="0" y="739"/>
                  </a:lnTo>
                  <a:cubicBezTo>
                    <a:pt x="1107" y="739"/>
                    <a:pt x="1655" y="1072"/>
                    <a:pt x="2227" y="1429"/>
                  </a:cubicBezTo>
                  <a:cubicBezTo>
                    <a:pt x="2834" y="1798"/>
                    <a:pt x="3513" y="2227"/>
                    <a:pt x="4822" y="2227"/>
                  </a:cubicBezTo>
                  <a:cubicBezTo>
                    <a:pt x="6132" y="2227"/>
                    <a:pt x="6822" y="1798"/>
                    <a:pt x="7430" y="1429"/>
                  </a:cubicBezTo>
                  <a:cubicBezTo>
                    <a:pt x="8013" y="1072"/>
                    <a:pt x="8549" y="739"/>
                    <a:pt x="9644" y="739"/>
                  </a:cubicBezTo>
                  <a:cubicBezTo>
                    <a:pt x="10752" y="739"/>
                    <a:pt x="11299" y="1072"/>
                    <a:pt x="11871" y="1429"/>
                  </a:cubicBezTo>
                  <a:cubicBezTo>
                    <a:pt x="12478" y="1798"/>
                    <a:pt x="13157" y="2227"/>
                    <a:pt x="14466" y="2227"/>
                  </a:cubicBezTo>
                  <a:cubicBezTo>
                    <a:pt x="15776" y="2227"/>
                    <a:pt x="16467" y="1798"/>
                    <a:pt x="17074" y="1429"/>
                  </a:cubicBezTo>
                  <a:cubicBezTo>
                    <a:pt x="17657" y="1072"/>
                    <a:pt x="18193" y="739"/>
                    <a:pt x="19288" y="739"/>
                  </a:cubicBezTo>
                  <a:cubicBezTo>
                    <a:pt x="20396" y="739"/>
                    <a:pt x="20943" y="1072"/>
                    <a:pt x="21515" y="1429"/>
                  </a:cubicBezTo>
                  <a:cubicBezTo>
                    <a:pt x="22122" y="1798"/>
                    <a:pt x="22801" y="2227"/>
                    <a:pt x="24110" y="2227"/>
                  </a:cubicBezTo>
                  <a:cubicBezTo>
                    <a:pt x="25420" y="2227"/>
                    <a:pt x="26111" y="1798"/>
                    <a:pt x="26718" y="1429"/>
                  </a:cubicBezTo>
                  <a:cubicBezTo>
                    <a:pt x="27301" y="1072"/>
                    <a:pt x="27837" y="739"/>
                    <a:pt x="28932" y="739"/>
                  </a:cubicBezTo>
                  <a:cubicBezTo>
                    <a:pt x="30040" y="739"/>
                    <a:pt x="30587" y="1072"/>
                    <a:pt x="31159" y="1429"/>
                  </a:cubicBezTo>
                  <a:cubicBezTo>
                    <a:pt x="31766" y="1798"/>
                    <a:pt x="32445" y="2227"/>
                    <a:pt x="33754" y="2227"/>
                  </a:cubicBezTo>
                  <a:cubicBezTo>
                    <a:pt x="35064" y="2227"/>
                    <a:pt x="35755" y="1798"/>
                    <a:pt x="36362" y="1429"/>
                  </a:cubicBezTo>
                  <a:cubicBezTo>
                    <a:pt x="36945" y="1072"/>
                    <a:pt x="37481" y="739"/>
                    <a:pt x="38576" y="739"/>
                  </a:cubicBezTo>
                  <a:cubicBezTo>
                    <a:pt x="39684" y="739"/>
                    <a:pt x="40231" y="1072"/>
                    <a:pt x="40803" y="1429"/>
                  </a:cubicBezTo>
                  <a:cubicBezTo>
                    <a:pt x="41410" y="1798"/>
                    <a:pt x="42089" y="2227"/>
                    <a:pt x="43398" y="2227"/>
                  </a:cubicBezTo>
                  <a:cubicBezTo>
                    <a:pt x="44708" y="2227"/>
                    <a:pt x="45399" y="1798"/>
                    <a:pt x="46006" y="1429"/>
                  </a:cubicBezTo>
                  <a:cubicBezTo>
                    <a:pt x="46589" y="1072"/>
                    <a:pt x="47125" y="739"/>
                    <a:pt x="48220" y="739"/>
                  </a:cubicBezTo>
                  <a:cubicBezTo>
                    <a:pt x="49328" y="739"/>
                    <a:pt x="49875" y="1072"/>
                    <a:pt x="50447" y="1429"/>
                  </a:cubicBezTo>
                  <a:cubicBezTo>
                    <a:pt x="51054" y="1798"/>
                    <a:pt x="51733" y="2227"/>
                    <a:pt x="53043" y="2227"/>
                  </a:cubicBezTo>
                  <a:cubicBezTo>
                    <a:pt x="54352" y="2227"/>
                    <a:pt x="55043" y="1798"/>
                    <a:pt x="55650" y="1429"/>
                  </a:cubicBezTo>
                  <a:cubicBezTo>
                    <a:pt x="56233" y="1072"/>
                    <a:pt x="56769" y="739"/>
                    <a:pt x="57865" y="739"/>
                  </a:cubicBezTo>
                  <a:cubicBezTo>
                    <a:pt x="58972" y="739"/>
                    <a:pt x="59520" y="1072"/>
                    <a:pt x="60091" y="1429"/>
                  </a:cubicBezTo>
                  <a:cubicBezTo>
                    <a:pt x="60698" y="1798"/>
                    <a:pt x="61377" y="2227"/>
                    <a:pt x="62687" y="2227"/>
                  </a:cubicBezTo>
                  <a:lnTo>
                    <a:pt x="62687" y="1489"/>
                  </a:lnTo>
                  <a:cubicBezTo>
                    <a:pt x="61591" y="1489"/>
                    <a:pt x="61044" y="1155"/>
                    <a:pt x="60472" y="798"/>
                  </a:cubicBezTo>
                  <a:cubicBezTo>
                    <a:pt x="59865" y="429"/>
                    <a:pt x="59174" y="0"/>
                    <a:pt x="57865" y="0"/>
                  </a:cubicBezTo>
                  <a:cubicBezTo>
                    <a:pt x="56555" y="0"/>
                    <a:pt x="55876" y="429"/>
                    <a:pt x="55269" y="798"/>
                  </a:cubicBezTo>
                  <a:cubicBezTo>
                    <a:pt x="54686" y="1155"/>
                    <a:pt x="54150" y="1489"/>
                    <a:pt x="53043" y="1489"/>
                  </a:cubicBezTo>
                  <a:cubicBezTo>
                    <a:pt x="51947" y="1489"/>
                    <a:pt x="51399" y="1155"/>
                    <a:pt x="50828" y="798"/>
                  </a:cubicBezTo>
                  <a:cubicBezTo>
                    <a:pt x="50221" y="429"/>
                    <a:pt x="49530" y="0"/>
                    <a:pt x="48220" y="0"/>
                  </a:cubicBezTo>
                  <a:cubicBezTo>
                    <a:pt x="46911" y="0"/>
                    <a:pt x="46232" y="429"/>
                    <a:pt x="45625" y="798"/>
                  </a:cubicBezTo>
                  <a:cubicBezTo>
                    <a:pt x="45042" y="1155"/>
                    <a:pt x="44506" y="1489"/>
                    <a:pt x="43398" y="1489"/>
                  </a:cubicBezTo>
                  <a:cubicBezTo>
                    <a:pt x="42303" y="1489"/>
                    <a:pt x="41755" y="1155"/>
                    <a:pt x="41184" y="798"/>
                  </a:cubicBezTo>
                  <a:cubicBezTo>
                    <a:pt x="40577" y="429"/>
                    <a:pt x="39886" y="0"/>
                    <a:pt x="38576" y="0"/>
                  </a:cubicBezTo>
                  <a:cubicBezTo>
                    <a:pt x="37267" y="0"/>
                    <a:pt x="36588" y="429"/>
                    <a:pt x="35981" y="798"/>
                  </a:cubicBezTo>
                  <a:cubicBezTo>
                    <a:pt x="35397" y="1155"/>
                    <a:pt x="34862" y="1489"/>
                    <a:pt x="33754" y="1489"/>
                  </a:cubicBezTo>
                  <a:cubicBezTo>
                    <a:pt x="32659" y="1489"/>
                    <a:pt x="32111" y="1155"/>
                    <a:pt x="31540" y="798"/>
                  </a:cubicBezTo>
                  <a:cubicBezTo>
                    <a:pt x="30933" y="429"/>
                    <a:pt x="30242" y="0"/>
                    <a:pt x="28932" y="0"/>
                  </a:cubicBezTo>
                  <a:cubicBezTo>
                    <a:pt x="27623" y="0"/>
                    <a:pt x="26944" y="429"/>
                    <a:pt x="26337" y="798"/>
                  </a:cubicBezTo>
                  <a:cubicBezTo>
                    <a:pt x="25753" y="1155"/>
                    <a:pt x="25218" y="1489"/>
                    <a:pt x="24110" y="1489"/>
                  </a:cubicBezTo>
                  <a:cubicBezTo>
                    <a:pt x="23015" y="1489"/>
                    <a:pt x="22467" y="1155"/>
                    <a:pt x="21896" y="798"/>
                  </a:cubicBezTo>
                  <a:cubicBezTo>
                    <a:pt x="21289" y="429"/>
                    <a:pt x="20598" y="0"/>
                    <a:pt x="19288" y="0"/>
                  </a:cubicBezTo>
                  <a:cubicBezTo>
                    <a:pt x="17979" y="0"/>
                    <a:pt x="17300" y="429"/>
                    <a:pt x="16693" y="798"/>
                  </a:cubicBezTo>
                  <a:cubicBezTo>
                    <a:pt x="16109" y="1155"/>
                    <a:pt x="15574" y="1489"/>
                    <a:pt x="14466" y="1489"/>
                  </a:cubicBezTo>
                  <a:cubicBezTo>
                    <a:pt x="13371" y="1489"/>
                    <a:pt x="12823" y="1155"/>
                    <a:pt x="12252" y="798"/>
                  </a:cubicBezTo>
                  <a:cubicBezTo>
                    <a:pt x="11644" y="429"/>
                    <a:pt x="10954" y="0"/>
                    <a:pt x="9644" y="0"/>
                  </a:cubicBezTo>
                  <a:cubicBezTo>
                    <a:pt x="8335" y="0"/>
                    <a:pt x="7656" y="429"/>
                    <a:pt x="7049" y="798"/>
                  </a:cubicBezTo>
                  <a:cubicBezTo>
                    <a:pt x="6465" y="1155"/>
                    <a:pt x="5929" y="1489"/>
                    <a:pt x="4822" y="1489"/>
                  </a:cubicBezTo>
                  <a:cubicBezTo>
                    <a:pt x="3727" y="1489"/>
                    <a:pt x="3179" y="1155"/>
                    <a:pt x="2608" y="798"/>
                  </a:cubicBezTo>
                  <a:cubicBezTo>
                    <a:pt x="2000" y="429"/>
                    <a:pt x="13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7420" y="994410"/>
            <a:ext cx="5355590" cy="3347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785" y="995045"/>
            <a:ext cx="5355590" cy="3346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65" y="987425"/>
            <a:ext cx="5408930" cy="33458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1"/>
          <p:cNvSpPr txBox="1"/>
          <p:nvPr>
            <p:ph type="title"/>
          </p:nvPr>
        </p:nvSpPr>
        <p:spPr>
          <a:xfrm>
            <a:off x="5286015" y="1059070"/>
            <a:ext cx="33309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/>
              <a:t>THANKS!</a:t>
            </a:r>
            <a:endParaRPr sz="5400" b="1"/>
          </a:p>
        </p:txBody>
      </p:sp>
      <p:sp>
        <p:nvSpPr>
          <p:cNvPr id="751" name="Google Shape;751;p61"/>
          <p:cNvSpPr txBox="1"/>
          <p:nvPr/>
        </p:nvSpPr>
        <p:spPr>
          <a:xfrm>
            <a:off x="5343165" y="2158045"/>
            <a:ext cx="3217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Do you have any questions?</a:t>
            </a:r>
            <a:endParaRPr sz="20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752" name="Google Shape;752;p61"/>
          <p:cNvSpPr txBox="1"/>
          <p:nvPr/>
        </p:nvSpPr>
        <p:spPr>
          <a:xfrm>
            <a:off x="5305700" y="2157300"/>
            <a:ext cx="3217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753" name="Google Shape;753;p61"/>
          <p:cNvSpPr txBox="1"/>
          <p:nvPr/>
        </p:nvSpPr>
        <p:spPr>
          <a:xfrm>
            <a:off x="5305700" y="4308525"/>
            <a:ext cx="27957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763" name="Google Shape;763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4683" y="539400"/>
            <a:ext cx="3048534" cy="406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61"/>
          <p:cNvGrpSpPr/>
          <p:nvPr/>
        </p:nvGrpSpPr>
        <p:grpSpPr>
          <a:xfrm>
            <a:off x="383795" y="264233"/>
            <a:ext cx="1153860" cy="1151637"/>
            <a:chOff x="383795" y="264233"/>
            <a:chExt cx="1153860" cy="1151637"/>
          </a:xfrm>
        </p:grpSpPr>
        <p:sp>
          <p:nvSpPr>
            <p:cNvPr id="765" name="Google Shape;765;p61"/>
            <p:cNvSpPr/>
            <p:nvPr/>
          </p:nvSpPr>
          <p:spPr>
            <a:xfrm>
              <a:off x="386018" y="264233"/>
              <a:ext cx="1151637" cy="1151637"/>
            </a:xfrm>
            <a:custGeom>
              <a:avLst/>
              <a:gdLst/>
              <a:ahLst/>
              <a:cxnLst/>
              <a:rect l="l" t="t" r="r" b="b"/>
              <a:pathLst>
                <a:path w="37303" h="37303" extrusionOk="0">
                  <a:moveTo>
                    <a:pt x="18645" y="1"/>
                  </a:moveTo>
                  <a:cubicBezTo>
                    <a:pt x="8346" y="1"/>
                    <a:pt x="0" y="8359"/>
                    <a:pt x="0" y="18658"/>
                  </a:cubicBezTo>
                  <a:cubicBezTo>
                    <a:pt x="0" y="28957"/>
                    <a:pt x="8346" y="37303"/>
                    <a:pt x="18645" y="37303"/>
                  </a:cubicBezTo>
                  <a:cubicBezTo>
                    <a:pt x="28944" y="37303"/>
                    <a:pt x="37302" y="28957"/>
                    <a:pt x="37302" y="18658"/>
                  </a:cubicBezTo>
                  <a:cubicBezTo>
                    <a:pt x="37302" y="8359"/>
                    <a:pt x="28944" y="1"/>
                    <a:pt x="1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639265" y="334437"/>
              <a:ext cx="696206" cy="68413"/>
            </a:xfrm>
            <a:custGeom>
              <a:avLst/>
              <a:gdLst/>
              <a:ahLst/>
              <a:cxnLst/>
              <a:rect l="l" t="t" r="r" b="b"/>
              <a:pathLst>
                <a:path w="22551" h="2216" extrusionOk="0">
                  <a:moveTo>
                    <a:pt x="8109" y="1"/>
                  </a:moveTo>
                  <a:cubicBezTo>
                    <a:pt x="6847" y="1"/>
                    <a:pt x="6192" y="429"/>
                    <a:pt x="5596" y="798"/>
                  </a:cubicBezTo>
                  <a:cubicBezTo>
                    <a:pt x="5025" y="1168"/>
                    <a:pt x="4537" y="1489"/>
                    <a:pt x="3477" y="1489"/>
                  </a:cubicBezTo>
                  <a:cubicBezTo>
                    <a:pt x="2441" y="1489"/>
                    <a:pt x="1953" y="1168"/>
                    <a:pt x="1370" y="798"/>
                  </a:cubicBezTo>
                  <a:cubicBezTo>
                    <a:pt x="1179" y="679"/>
                    <a:pt x="977" y="548"/>
                    <a:pt x="762" y="429"/>
                  </a:cubicBezTo>
                  <a:cubicBezTo>
                    <a:pt x="500" y="572"/>
                    <a:pt x="250" y="739"/>
                    <a:pt x="0" y="906"/>
                  </a:cubicBezTo>
                  <a:cubicBezTo>
                    <a:pt x="370" y="1037"/>
                    <a:pt x="655" y="1215"/>
                    <a:pt x="965" y="1406"/>
                  </a:cubicBezTo>
                  <a:cubicBezTo>
                    <a:pt x="1548" y="1787"/>
                    <a:pt x="2215" y="2215"/>
                    <a:pt x="3477" y="2215"/>
                  </a:cubicBezTo>
                  <a:cubicBezTo>
                    <a:pt x="4751" y="2215"/>
                    <a:pt x="5406" y="1787"/>
                    <a:pt x="6001" y="1406"/>
                  </a:cubicBezTo>
                  <a:cubicBezTo>
                    <a:pt x="6561" y="1037"/>
                    <a:pt x="7049" y="727"/>
                    <a:pt x="8109" y="727"/>
                  </a:cubicBezTo>
                  <a:cubicBezTo>
                    <a:pt x="9156" y="727"/>
                    <a:pt x="9644" y="1037"/>
                    <a:pt x="10228" y="1406"/>
                  </a:cubicBezTo>
                  <a:cubicBezTo>
                    <a:pt x="10799" y="1787"/>
                    <a:pt x="11478" y="2215"/>
                    <a:pt x="12740" y="2215"/>
                  </a:cubicBezTo>
                  <a:cubicBezTo>
                    <a:pt x="14002" y="2215"/>
                    <a:pt x="14669" y="1787"/>
                    <a:pt x="15252" y="1406"/>
                  </a:cubicBezTo>
                  <a:cubicBezTo>
                    <a:pt x="15824" y="1037"/>
                    <a:pt x="16312" y="727"/>
                    <a:pt x="17372" y="727"/>
                  </a:cubicBezTo>
                  <a:cubicBezTo>
                    <a:pt x="18419" y="727"/>
                    <a:pt x="18896" y="1037"/>
                    <a:pt x="19479" y="1406"/>
                  </a:cubicBezTo>
                  <a:cubicBezTo>
                    <a:pt x="20062" y="1787"/>
                    <a:pt x="20729" y="2215"/>
                    <a:pt x="21991" y="2215"/>
                  </a:cubicBezTo>
                  <a:cubicBezTo>
                    <a:pt x="22194" y="2215"/>
                    <a:pt x="22372" y="2203"/>
                    <a:pt x="22551" y="2180"/>
                  </a:cubicBezTo>
                  <a:cubicBezTo>
                    <a:pt x="22253" y="1941"/>
                    <a:pt x="21932" y="1691"/>
                    <a:pt x="21634" y="1465"/>
                  </a:cubicBezTo>
                  <a:cubicBezTo>
                    <a:pt x="20836" y="1406"/>
                    <a:pt x="20384" y="1132"/>
                    <a:pt x="19884" y="798"/>
                  </a:cubicBezTo>
                  <a:cubicBezTo>
                    <a:pt x="19300" y="429"/>
                    <a:pt x="18634" y="1"/>
                    <a:pt x="17372" y="1"/>
                  </a:cubicBezTo>
                  <a:cubicBezTo>
                    <a:pt x="16098" y="1"/>
                    <a:pt x="15431" y="429"/>
                    <a:pt x="14848" y="798"/>
                  </a:cubicBezTo>
                  <a:cubicBezTo>
                    <a:pt x="14288" y="1168"/>
                    <a:pt x="13800" y="1489"/>
                    <a:pt x="12740" y="1489"/>
                  </a:cubicBezTo>
                  <a:cubicBezTo>
                    <a:pt x="11692" y="1489"/>
                    <a:pt x="11204" y="1168"/>
                    <a:pt x="10621" y="798"/>
                  </a:cubicBezTo>
                  <a:cubicBezTo>
                    <a:pt x="10049" y="429"/>
                    <a:pt x="9371" y="1"/>
                    <a:pt x="8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481939" y="452431"/>
              <a:ext cx="932936" cy="68784"/>
            </a:xfrm>
            <a:custGeom>
              <a:avLst/>
              <a:gdLst/>
              <a:ahLst/>
              <a:cxnLst/>
              <a:rect l="l" t="t" r="r" b="b"/>
              <a:pathLst>
                <a:path w="30219" h="2228" extrusionOk="0">
                  <a:moveTo>
                    <a:pt x="3953" y="1"/>
                  </a:moveTo>
                  <a:cubicBezTo>
                    <a:pt x="2679" y="1"/>
                    <a:pt x="2025" y="429"/>
                    <a:pt x="1429" y="798"/>
                  </a:cubicBezTo>
                  <a:cubicBezTo>
                    <a:pt x="1191" y="953"/>
                    <a:pt x="953" y="1096"/>
                    <a:pt x="703" y="1215"/>
                  </a:cubicBezTo>
                  <a:cubicBezTo>
                    <a:pt x="465" y="1537"/>
                    <a:pt x="227" y="1858"/>
                    <a:pt x="1" y="2191"/>
                  </a:cubicBezTo>
                  <a:cubicBezTo>
                    <a:pt x="834" y="2072"/>
                    <a:pt x="1358" y="1727"/>
                    <a:pt x="1834" y="1429"/>
                  </a:cubicBezTo>
                  <a:cubicBezTo>
                    <a:pt x="2406" y="1060"/>
                    <a:pt x="2894" y="739"/>
                    <a:pt x="3953" y="739"/>
                  </a:cubicBezTo>
                  <a:cubicBezTo>
                    <a:pt x="5001" y="739"/>
                    <a:pt x="5477" y="1060"/>
                    <a:pt x="6061" y="1429"/>
                  </a:cubicBezTo>
                  <a:cubicBezTo>
                    <a:pt x="6644" y="1798"/>
                    <a:pt x="7311" y="2227"/>
                    <a:pt x="8573" y="2227"/>
                  </a:cubicBezTo>
                  <a:cubicBezTo>
                    <a:pt x="9847" y="2227"/>
                    <a:pt x="10502" y="1798"/>
                    <a:pt x="11097" y="1429"/>
                  </a:cubicBezTo>
                  <a:cubicBezTo>
                    <a:pt x="11657" y="1060"/>
                    <a:pt x="12145" y="739"/>
                    <a:pt x="13205" y="739"/>
                  </a:cubicBezTo>
                  <a:cubicBezTo>
                    <a:pt x="14252" y="739"/>
                    <a:pt x="14740" y="1060"/>
                    <a:pt x="15324" y="1429"/>
                  </a:cubicBezTo>
                  <a:cubicBezTo>
                    <a:pt x="15895" y="1798"/>
                    <a:pt x="16574" y="2227"/>
                    <a:pt x="17836" y="2227"/>
                  </a:cubicBezTo>
                  <a:cubicBezTo>
                    <a:pt x="19098" y="2227"/>
                    <a:pt x="19765" y="1798"/>
                    <a:pt x="20348" y="1429"/>
                  </a:cubicBezTo>
                  <a:cubicBezTo>
                    <a:pt x="20920" y="1060"/>
                    <a:pt x="21408" y="739"/>
                    <a:pt x="22468" y="739"/>
                  </a:cubicBezTo>
                  <a:cubicBezTo>
                    <a:pt x="23515" y="739"/>
                    <a:pt x="23992" y="1060"/>
                    <a:pt x="24575" y="1429"/>
                  </a:cubicBezTo>
                  <a:cubicBezTo>
                    <a:pt x="25158" y="1798"/>
                    <a:pt x="25825" y="2227"/>
                    <a:pt x="27087" y="2227"/>
                  </a:cubicBezTo>
                  <a:cubicBezTo>
                    <a:pt x="28361" y="2227"/>
                    <a:pt x="29028" y="1798"/>
                    <a:pt x="29611" y="1429"/>
                  </a:cubicBezTo>
                  <a:cubicBezTo>
                    <a:pt x="29802" y="1275"/>
                    <a:pt x="29992" y="1156"/>
                    <a:pt x="30219" y="1060"/>
                  </a:cubicBezTo>
                  <a:cubicBezTo>
                    <a:pt x="30052" y="858"/>
                    <a:pt x="29909" y="667"/>
                    <a:pt x="29742" y="477"/>
                  </a:cubicBezTo>
                  <a:cubicBezTo>
                    <a:pt x="29552" y="584"/>
                    <a:pt x="29373" y="703"/>
                    <a:pt x="29207" y="798"/>
                  </a:cubicBezTo>
                  <a:cubicBezTo>
                    <a:pt x="28635" y="1179"/>
                    <a:pt x="28147" y="1489"/>
                    <a:pt x="27087" y="1489"/>
                  </a:cubicBezTo>
                  <a:cubicBezTo>
                    <a:pt x="26051" y="1489"/>
                    <a:pt x="25563" y="1179"/>
                    <a:pt x="24980" y="798"/>
                  </a:cubicBezTo>
                  <a:cubicBezTo>
                    <a:pt x="24396" y="429"/>
                    <a:pt x="23730" y="1"/>
                    <a:pt x="22468" y="1"/>
                  </a:cubicBezTo>
                  <a:cubicBezTo>
                    <a:pt x="21194" y="1"/>
                    <a:pt x="20527" y="429"/>
                    <a:pt x="19944" y="798"/>
                  </a:cubicBezTo>
                  <a:cubicBezTo>
                    <a:pt x="19384" y="1179"/>
                    <a:pt x="18896" y="1489"/>
                    <a:pt x="17836" y="1489"/>
                  </a:cubicBezTo>
                  <a:cubicBezTo>
                    <a:pt x="16788" y="1489"/>
                    <a:pt x="16300" y="1179"/>
                    <a:pt x="15717" y="798"/>
                  </a:cubicBezTo>
                  <a:cubicBezTo>
                    <a:pt x="15145" y="429"/>
                    <a:pt x="14467" y="1"/>
                    <a:pt x="13205" y="1"/>
                  </a:cubicBezTo>
                  <a:cubicBezTo>
                    <a:pt x="11943" y="1"/>
                    <a:pt x="11288" y="429"/>
                    <a:pt x="10692" y="798"/>
                  </a:cubicBezTo>
                  <a:cubicBezTo>
                    <a:pt x="10121" y="1179"/>
                    <a:pt x="9633" y="1489"/>
                    <a:pt x="8573" y="1489"/>
                  </a:cubicBezTo>
                  <a:cubicBezTo>
                    <a:pt x="7537" y="1489"/>
                    <a:pt x="7049" y="1179"/>
                    <a:pt x="6466" y="798"/>
                  </a:cubicBezTo>
                  <a:cubicBezTo>
                    <a:pt x="5882" y="429"/>
                    <a:pt x="5215" y="1"/>
                    <a:pt x="39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422756" y="569685"/>
              <a:ext cx="1060131" cy="68413"/>
            </a:xfrm>
            <a:custGeom>
              <a:avLst/>
              <a:gdLst/>
              <a:ahLst/>
              <a:cxnLst/>
              <a:rect l="l" t="t" r="r" b="b"/>
              <a:pathLst>
                <a:path w="34339" h="2216" extrusionOk="0">
                  <a:moveTo>
                    <a:pt x="5870" y="1"/>
                  </a:moveTo>
                  <a:cubicBezTo>
                    <a:pt x="4596" y="1"/>
                    <a:pt x="3942" y="429"/>
                    <a:pt x="3346" y="798"/>
                  </a:cubicBezTo>
                  <a:cubicBezTo>
                    <a:pt x="2787" y="1168"/>
                    <a:pt x="2299" y="1489"/>
                    <a:pt x="1239" y="1489"/>
                  </a:cubicBezTo>
                  <a:cubicBezTo>
                    <a:pt x="846" y="1489"/>
                    <a:pt x="536" y="1441"/>
                    <a:pt x="286" y="1370"/>
                  </a:cubicBezTo>
                  <a:cubicBezTo>
                    <a:pt x="179" y="1584"/>
                    <a:pt x="96" y="1822"/>
                    <a:pt x="1" y="2049"/>
                  </a:cubicBezTo>
                  <a:cubicBezTo>
                    <a:pt x="346" y="2156"/>
                    <a:pt x="751" y="2215"/>
                    <a:pt x="1239" y="2215"/>
                  </a:cubicBezTo>
                  <a:cubicBezTo>
                    <a:pt x="2501" y="2215"/>
                    <a:pt x="3156" y="1775"/>
                    <a:pt x="3751" y="1406"/>
                  </a:cubicBezTo>
                  <a:cubicBezTo>
                    <a:pt x="4323" y="1037"/>
                    <a:pt x="4811" y="727"/>
                    <a:pt x="5870" y="727"/>
                  </a:cubicBezTo>
                  <a:cubicBezTo>
                    <a:pt x="6918" y="727"/>
                    <a:pt x="7394" y="1037"/>
                    <a:pt x="7978" y="1406"/>
                  </a:cubicBezTo>
                  <a:cubicBezTo>
                    <a:pt x="8561" y="1775"/>
                    <a:pt x="9228" y="2215"/>
                    <a:pt x="10490" y="2215"/>
                  </a:cubicBezTo>
                  <a:cubicBezTo>
                    <a:pt x="11764" y="2215"/>
                    <a:pt x="12419" y="1775"/>
                    <a:pt x="13014" y="1406"/>
                  </a:cubicBezTo>
                  <a:cubicBezTo>
                    <a:pt x="13574" y="1037"/>
                    <a:pt x="14062" y="727"/>
                    <a:pt x="15122" y="727"/>
                  </a:cubicBezTo>
                  <a:cubicBezTo>
                    <a:pt x="16169" y="727"/>
                    <a:pt x="16657" y="1037"/>
                    <a:pt x="17241" y="1406"/>
                  </a:cubicBezTo>
                  <a:cubicBezTo>
                    <a:pt x="17812" y="1775"/>
                    <a:pt x="18491" y="2215"/>
                    <a:pt x="19753" y="2215"/>
                  </a:cubicBezTo>
                  <a:cubicBezTo>
                    <a:pt x="21015" y="2215"/>
                    <a:pt x="21682" y="1775"/>
                    <a:pt x="22265" y="1406"/>
                  </a:cubicBezTo>
                  <a:cubicBezTo>
                    <a:pt x="22837" y="1037"/>
                    <a:pt x="23325" y="727"/>
                    <a:pt x="24385" y="727"/>
                  </a:cubicBezTo>
                  <a:cubicBezTo>
                    <a:pt x="25432" y="727"/>
                    <a:pt x="25909" y="1037"/>
                    <a:pt x="26492" y="1406"/>
                  </a:cubicBezTo>
                  <a:cubicBezTo>
                    <a:pt x="27075" y="1775"/>
                    <a:pt x="27742" y="2215"/>
                    <a:pt x="29004" y="2215"/>
                  </a:cubicBezTo>
                  <a:cubicBezTo>
                    <a:pt x="30278" y="2215"/>
                    <a:pt x="30945" y="1775"/>
                    <a:pt x="31528" y="1406"/>
                  </a:cubicBezTo>
                  <a:cubicBezTo>
                    <a:pt x="32088" y="1037"/>
                    <a:pt x="32576" y="727"/>
                    <a:pt x="33636" y="727"/>
                  </a:cubicBezTo>
                  <a:cubicBezTo>
                    <a:pt x="33910" y="727"/>
                    <a:pt x="34124" y="739"/>
                    <a:pt x="34338" y="787"/>
                  </a:cubicBezTo>
                  <a:cubicBezTo>
                    <a:pt x="34207" y="548"/>
                    <a:pt x="34064" y="275"/>
                    <a:pt x="33933" y="13"/>
                  </a:cubicBezTo>
                  <a:cubicBezTo>
                    <a:pt x="33826" y="13"/>
                    <a:pt x="33743" y="1"/>
                    <a:pt x="33636" y="1"/>
                  </a:cubicBezTo>
                  <a:cubicBezTo>
                    <a:pt x="32374" y="1"/>
                    <a:pt x="31707" y="429"/>
                    <a:pt x="31124" y="798"/>
                  </a:cubicBezTo>
                  <a:cubicBezTo>
                    <a:pt x="30552" y="1168"/>
                    <a:pt x="30064" y="1489"/>
                    <a:pt x="29004" y="1489"/>
                  </a:cubicBezTo>
                  <a:cubicBezTo>
                    <a:pt x="27968" y="1489"/>
                    <a:pt x="27480" y="1168"/>
                    <a:pt x="26897" y="798"/>
                  </a:cubicBezTo>
                  <a:cubicBezTo>
                    <a:pt x="26313" y="429"/>
                    <a:pt x="25647" y="1"/>
                    <a:pt x="24385" y="1"/>
                  </a:cubicBezTo>
                  <a:cubicBezTo>
                    <a:pt x="23111" y="1"/>
                    <a:pt x="22444" y="429"/>
                    <a:pt x="21861" y="798"/>
                  </a:cubicBezTo>
                  <a:cubicBezTo>
                    <a:pt x="21301" y="1168"/>
                    <a:pt x="20813" y="1489"/>
                    <a:pt x="19753" y="1489"/>
                  </a:cubicBezTo>
                  <a:cubicBezTo>
                    <a:pt x="18705" y="1489"/>
                    <a:pt x="18217" y="1168"/>
                    <a:pt x="17634" y="798"/>
                  </a:cubicBezTo>
                  <a:cubicBezTo>
                    <a:pt x="17062" y="429"/>
                    <a:pt x="16384" y="1"/>
                    <a:pt x="15122" y="1"/>
                  </a:cubicBezTo>
                  <a:cubicBezTo>
                    <a:pt x="13860" y="1"/>
                    <a:pt x="13205" y="429"/>
                    <a:pt x="12609" y="798"/>
                  </a:cubicBezTo>
                  <a:cubicBezTo>
                    <a:pt x="12038" y="1168"/>
                    <a:pt x="11550" y="1489"/>
                    <a:pt x="10490" y="1489"/>
                  </a:cubicBezTo>
                  <a:cubicBezTo>
                    <a:pt x="9454" y="1489"/>
                    <a:pt x="8966" y="1168"/>
                    <a:pt x="8383" y="798"/>
                  </a:cubicBezTo>
                  <a:cubicBezTo>
                    <a:pt x="7799" y="429"/>
                    <a:pt x="7132" y="1"/>
                    <a:pt x="5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392995" y="687680"/>
              <a:ext cx="1134348" cy="68413"/>
            </a:xfrm>
            <a:custGeom>
              <a:avLst/>
              <a:gdLst/>
              <a:ahLst/>
              <a:cxnLst/>
              <a:rect l="l" t="t" r="r" b="b"/>
              <a:pathLst>
                <a:path w="36743" h="2216" extrusionOk="0">
                  <a:moveTo>
                    <a:pt x="6811" y="1"/>
                  </a:moveTo>
                  <a:cubicBezTo>
                    <a:pt x="5549" y="1"/>
                    <a:pt x="4894" y="429"/>
                    <a:pt x="4298" y="798"/>
                  </a:cubicBezTo>
                  <a:cubicBezTo>
                    <a:pt x="3739" y="1167"/>
                    <a:pt x="3239" y="1489"/>
                    <a:pt x="2191" y="1489"/>
                  </a:cubicBezTo>
                  <a:cubicBezTo>
                    <a:pt x="1191" y="1489"/>
                    <a:pt x="703" y="1203"/>
                    <a:pt x="167" y="846"/>
                  </a:cubicBezTo>
                  <a:cubicBezTo>
                    <a:pt x="107" y="1096"/>
                    <a:pt x="60" y="1370"/>
                    <a:pt x="0" y="1620"/>
                  </a:cubicBezTo>
                  <a:cubicBezTo>
                    <a:pt x="524" y="1929"/>
                    <a:pt x="1143" y="2215"/>
                    <a:pt x="2191" y="2215"/>
                  </a:cubicBezTo>
                  <a:cubicBezTo>
                    <a:pt x="3453" y="2215"/>
                    <a:pt x="4108" y="1787"/>
                    <a:pt x="4703" y="1406"/>
                  </a:cubicBezTo>
                  <a:cubicBezTo>
                    <a:pt x="5263" y="1036"/>
                    <a:pt x="5763" y="727"/>
                    <a:pt x="6811" y="727"/>
                  </a:cubicBezTo>
                  <a:cubicBezTo>
                    <a:pt x="7870" y="727"/>
                    <a:pt x="8347" y="1036"/>
                    <a:pt x="8930" y="1406"/>
                  </a:cubicBezTo>
                  <a:cubicBezTo>
                    <a:pt x="9513" y="1787"/>
                    <a:pt x="10180" y="2215"/>
                    <a:pt x="11442" y="2215"/>
                  </a:cubicBezTo>
                  <a:cubicBezTo>
                    <a:pt x="12704" y="2215"/>
                    <a:pt x="13359" y="1787"/>
                    <a:pt x="13954" y="1406"/>
                  </a:cubicBezTo>
                  <a:cubicBezTo>
                    <a:pt x="14526" y="1036"/>
                    <a:pt x="15014" y="727"/>
                    <a:pt x="16074" y="727"/>
                  </a:cubicBezTo>
                  <a:cubicBezTo>
                    <a:pt x="17110" y="727"/>
                    <a:pt x="17610" y="1036"/>
                    <a:pt x="18181" y="1406"/>
                  </a:cubicBezTo>
                  <a:cubicBezTo>
                    <a:pt x="18764" y="1787"/>
                    <a:pt x="19431" y="2215"/>
                    <a:pt x="20705" y="2215"/>
                  </a:cubicBezTo>
                  <a:cubicBezTo>
                    <a:pt x="21967" y="2215"/>
                    <a:pt x="22634" y="1787"/>
                    <a:pt x="23217" y="1406"/>
                  </a:cubicBezTo>
                  <a:cubicBezTo>
                    <a:pt x="23777" y="1036"/>
                    <a:pt x="24277" y="727"/>
                    <a:pt x="25325" y="727"/>
                  </a:cubicBezTo>
                  <a:cubicBezTo>
                    <a:pt x="26384" y="727"/>
                    <a:pt x="26861" y="1036"/>
                    <a:pt x="27444" y="1406"/>
                  </a:cubicBezTo>
                  <a:cubicBezTo>
                    <a:pt x="28028" y="1787"/>
                    <a:pt x="28694" y="2215"/>
                    <a:pt x="29956" y="2215"/>
                  </a:cubicBezTo>
                  <a:cubicBezTo>
                    <a:pt x="31218" y="2215"/>
                    <a:pt x="31897" y="1787"/>
                    <a:pt x="32469" y="1406"/>
                  </a:cubicBezTo>
                  <a:cubicBezTo>
                    <a:pt x="33040" y="1036"/>
                    <a:pt x="33528" y="727"/>
                    <a:pt x="34588" y="727"/>
                  </a:cubicBezTo>
                  <a:cubicBezTo>
                    <a:pt x="35636" y="727"/>
                    <a:pt x="36124" y="1036"/>
                    <a:pt x="36695" y="1406"/>
                  </a:cubicBezTo>
                  <a:cubicBezTo>
                    <a:pt x="36719" y="1429"/>
                    <a:pt x="36731" y="1429"/>
                    <a:pt x="36743" y="1441"/>
                  </a:cubicBezTo>
                  <a:cubicBezTo>
                    <a:pt x="36683" y="1132"/>
                    <a:pt x="36612" y="786"/>
                    <a:pt x="36517" y="465"/>
                  </a:cubicBezTo>
                  <a:cubicBezTo>
                    <a:pt x="36040" y="203"/>
                    <a:pt x="35469" y="1"/>
                    <a:pt x="34588" y="1"/>
                  </a:cubicBezTo>
                  <a:cubicBezTo>
                    <a:pt x="33326" y="1"/>
                    <a:pt x="32647" y="429"/>
                    <a:pt x="32076" y="798"/>
                  </a:cubicBezTo>
                  <a:cubicBezTo>
                    <a:pt x="31504" y="1167"/>
                    <a:pt x="31016" y="1489"/>
                    <a:pt x="29956" y="1489"/>
                  </a:cubicBezTo>
                  <a:cubicBezTo>
                    <a:pt x="28921" y="1489"/>
                    <a:pt x="28420" y="1167"/>
                    <a:pt x="27849" y="798"/>
                  </a:cubicBezTo>
                  <a:cubicBezTo>
                    <a:pt x="27266" y="429"/>
                    <a:pt x="26599" y="1"/>
                    <a:pt x="25325" y="1"/>
                  </a:cubicBezTo>
                  <a:cubicBezTo>
                    <a:pt x="24063" y="1"/>
                    <a:pt x="23396" y="429"/>
                    <a:pt x="22813" y="798"/>
                  </a:cubicBezTo>
                  <a:cubicBezTo>
                    <a:pt x="22253" y="1167"/>
                    <a:pt x="21753" y="1489"/>
                    <a:pt x="20705" y="1489"/>
                  </a:cubicBezTo>
                  <a:cubicBezTo>
                    <a:pt x="19657" y="1489"/>
                    <a:pt x="19169" y="1167"/>
                    <a:pt x="18586" y="798"/>
                  </a:cubicBezTo>
                  <a:cubicBezTo>
                    <a:pt x="18002" y="429"/>
                    <a:pt x="17336" y="1"/>
                    <a:pt x="16074" y="1"/>
                  </a:cubicBezTo>
                  <a:cubicBezTo>
                    <a:pt x="14812" y="1"/>
                    <a:pt x="14157" y="429"/>
                    <a:pt x="13561" y="798"/>
                  </a:cubicBezTo>
                  <a:cubicBezTo>
                    <a:pt x="12990" y="1167"/>
                    <a:pt x="12502" y="1489"/>
                    <a:pt x="11442" y="1489"/>
                  </a:cubicBezTo>
                  <a:cubicBezTo>
                    <a:pt x="10406" y="1489"/>
                    <a:pt x="9906" y="1167"/>
                    <a:pt x="9335" y="798"/>
                  </a:cubicBezTo>
                  <a:cubicBezTo>
                    <a:pt x="8751" y="429"/>
                    <a:pt x="8085" y="1"/>
                    <a:pt x="6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383795" y="805674"/>
              <a:ext cx="1153860" cy="69124"/>
            </a:xfrm>
            <a:custGeom>
              <a:avLst/>
              <a:gdLst/>
              <a:ahLst/>
              <a:cxnLst/>
              <a:rect l="l" t="t" r="r" b="b"/>
              <a:pathLst>
                <a:path w="37375" h="2239" extrusionOk="0">
                  <a:moveTo>
                    <a:pt x="7109" y="1"/>
                  </a:moveTo>
                  <a:cubicBezTo>
                    <a:pt x="5847" y="1"/>
                    <a:pt x="5192" y="429"/>
                    <a:pt x="4596" y="810"/>
                  </a:cubicBezTo>
                  <a:cubicBezTo>
                    <a:pt x="4037" y="1179"/>
                    <a:pt x="3537" y="1489"/>
                    <a:pt x="2489" y="1489"/>
                  </a:cubicBezTo>
                  <a:cubicBezTo>
                    <a:pt x="1441" y="1489"/>
                    <a:pt x="953" y="1179"/>
                    <a:pt x="370" y="810"/>
                  </a:cubicBezTo>
                  <a:lnTo>
                    <a:pt x="12" y="584"/>
                  </a:lnTo>
                  <a:cubicBezTo>
                    <a:pt x="12" y="763"/>
                    <a:pt x="1" y="941"/>
                    <a:pt x="1" y="1120"/>
                  </a:cubicBezTo>
                  <a:lnTo>
                    <a:pt x="1" y="1465"/>
                  </a:lnTo>
                  <a:cubicBezTo>
                    <a:pt x="584" y="1834"/>
                    <a:pt x="1239" y="2239"/>
                    <a:pt x="2465" y="2239"/>
                  </a:cubicBezTo>
                  <a:cubicBezTo>
                    <a:pt x="3739" y="2239"/>
                    <a:pt x="4394" y="1798"/>
                    <a:pt x="4989" y="1429"/>
                  </a:cubicBezTo>
                  <a:cubicBezTo>
                    <a:pt x="5549" y="1060"/>
                    <a:pt x="6037" y="751"/>
                    <a:pt x="7097" y="751"/>
                  </a:cubicBezTo>
                  <a:cubicBezTo>
                    <a:pt x="8156" y="751"/>
                    <a:pt x="8633" y="1060"/>
                    <a:pt x="9216" y="1429"/>
                  </a:cubicBezTo>
                  <a:cubicBezTo>
                    <a:pt x="9788" y="1798"/>
                    <a:pt x="10466" y="2239"/>
                    <a:pt x="11728" y="2239"/>
                  </a:cubicBezTo>
                  <a:cubicBezTo>
                    <a:pt x="12990" y="2239"/>
                    <a:pt x="13645" y="1798"/>
                    <a:pt x="14240" y="1429"/>
                  </a:cubicBezTo>
                  <a:cubicBezTo>
                    <a:pt x="14812" y="1060"/>
                    <a:pt x="15300" y="751"/>
                    <a:pt x="16360" y="751"/>
                  </a:cubicBezTo>
                  <a:cubicBezTo>
                    <a:pt x="17396" y="751"/>
                    <a:pt x="17884" y="1060"/>
                    <a:pt x="18467" y="1429"/>
                  </a:cubicBezTo>
                  <a:cubicBezTo>
                    <a:pt x="19051" y="1798"/>
                    <a:pt x="19717" y="2239"/>
                    <a:pt x="20979" y="2239"/>
                  </a:cubicBezTo>
                  <a:cubicBezTo>
                    <a:pt x="22253" y="2239"/>
                    <a:pt x="22920" y="1798"/>
                    <a:pt x="23504" y="1429"/>
                  </a:cubicBezTo>
                  <a:cubicBezTo>
                    <a:pt x="24063" y="1060"/>
                    <a:pt x="24551" y="751"/>
                    <a:pt x="25611" y="751"/>
                  </a:cubicBezTo>
                  <a:cubicBezTo>
                    <a:pt x="26671" y="751"/>
                    <a:pt x="27147" y="1060"/>
                    <a:pt x="27730" y="1429"/>
                  </a:cubicBezTo>
                  <a:cubicBezTo>
                    <a:pt x="28302" y="1798"/>
                    <a:pt x="28980" y="2239"/>
                    <a:pt x="30242" y="2239"/>
                  </a:cubicBezTo>
                  <a:cubicBezTo>
                    <a:pt x="31505" y="2239"/>
                    <a:pt x="32171" y="1798"/>
                    <a:pt x="32755" y="1429"/>
                  </a:cubicBezTo>
                  <a:cubicBezTo>
                    <a:pt x="33326" y="1060"/>
                    <a:pt x="33814" y="751"/>
                    <a:pt x="34874" y="751"/>
                  </a:cubicBezTo>
                  <a:cubicBezTo>
                    <a:pt x="35922" y="751"/>
                    <a:pt x="36398" y="1060"/>
                    <a:pt x="36981" y="1429"/>
                  </a:cubicBezTo>
                  <a:lnTo>
                    <a:pt x="37339" y="1655"/>
                  </a:lnTo>
                  <a:cubicBezTo>
                    <a:pt x="37339" y="1477"/>
                    <a:pt x="37350" y="1298"/>
                    <a:pt x="37350" y="1120"/>
                  </a:cubicBezTo>
                  <a:cubicBezTo>
                    <a:pt x="37374" y="1001"/>
                    <a:pt x="37374" y="893"/>
                    <a:pt x="37350" y="774"/>
                  </a:cubicBezTo>
                  <a:cubicBezTo>
                    <a:pt x="36779" y="405"/>
                    <a:pt x="36124" y="1"/>
                    <a:pt x="34886" y="1"/>
                  </a:cubicBezTo>
                  <a:cubicBezTo>
                    <a:pt x="33624" y="1"/>
                    <a:pt x="32945" y="429"/>
                    <a:pt x="32374" y="810"/>
                  </a:cubicBezTo>
                  <a:cubicBezTo>
                    <a:pt x="31802" y="1179"/>
                    <a:pt x="31314" y="1489"/>
                    <a:pt x="30254" y="1489"/>
                  </a:cubicBezTo>
                  <a:cubicBezTo>
                    <a:pt x="29219" y="1489"/>
                    <a:pt x="28718" y="1179"/>
                    <a:pt x="28147" y="810"/>
                  </a:cubicBezTo>
                  <a:cubicBezTo>
                    <a:pt x="27564" y="429"/>
                    <a:pt x="26897" y="1"/>
                    <a:pt x="25623" y="1"/>
                  </a:cubicBezTo>
                  <a:cubicBezTo>
                    <a:pt x="24361" y="1"/>
                    <a:pt x="23694" y="429"/>
                    <a:pt x="23111" y="810"/>
                  </a:cubicBezTo>
                  <a:cubicBezTo>
                    <a:pt x="22551" y="1179"/>
                    <a:pt x="22051" y="1489"/>
                    <a:pt x="21003" y="1489"/>
                  </a:cubicBezTo>
                  <a:cubicBezTo>
                    <a:pt x="19955" y="1489"/>
                    <a:pt x="19467" y="1179"/>
                    <a:pt x="18884" y="810"/>
                  </a:cubicBezTo>
                  <a:cubicBezTo>
                    <a:pt x="18300" y="429"/>
                    <a:pt x="17634" y="1"/>
                    <a:pt x="16372" y="1"/>
                  </a:cubicBezTo>
                  <a:cubicBezTo>
                    <a:pt x="15110" y="1"/>
                    <a:pt x="14455" y="429"/>
                    <a:pt x="13859" y="810"/>
                  </a:cubicBezTo>
                  <a:cubicBezTo>
                    <a:pt x="13288" y="1179"/>
                    <a:pt x="12800" y="1489"/>
                    <a:pt x="11740" y="1489"/>
                  </a:cubicBezTo>
                  <a:cubicBezTo>
                    <a:pt x="10704" y="1489"/>
                    <a:pt x="10204" y="1179"/>
                    <a:pt x="9633" y="810"/>
                  </a:cubicBezTo>
                  <a:cubicBezTo>
                    <a:pt x="9049" y="429"/>
                    <a:pt x="8383" y="1"/>
                    <a:pt x="7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393736" y="923669"/>
              <a:ext cx="1134719" cy="69124"/>
            </a:xfrm>
            <a:custGeom>
              <a:avLst/>
              <a:gdLst/>
              <a:ahLst/>
              <a:cxnLst/>
              <a:rect l="l" t="t" r="r" b="b"/>
              <a:pathLst>
                <a:path w="36755" h="2239" extrusionOk="0">
                  <a:moveTo>
                    <a:pt x="6787" y="0"/>
                  </a:moveTo>
                  <a:cubicBezTo>
                    <a:pt x="5525" y="0"/>
                    <a:pt x="4870" y="429"/>
                    <a:pt x="4274" y="810"/>
                  </a:cubicBezTo>
                  <a:cubicBezTo>
                    <a:pt x="3715" y="1179"/>
                    <a:pt x="3215" y="1489"/>
                    <a:pt x="2167" y="1489"/>
                  </a:cubicBezTo>
                  <a:cubicBezTo>
                    <a:pt x="1119" y="1489"/>
                    <a:pt x="631" y="1179"/>
                    <a:pt x="48" y="810"/>
                  </a:cubicBezTo>
                  <a:cubicBezTo>
                    <a:pt x="36" y="786"/>
                    <a:pt x="24" y="786"/>
                    <a:pt x="0" y="774"/>
                  </a:cubicBezTo>
                  <a:lnTo>
                    <a:pt x="0" y="774"/>
                  </a:lnTo>
                  <a:cubicBezTo>
                    <a:pt x="60" y="1120"/>
                    <a:pt x="143" y="1453"/>
                    <a:pt x="226" y="1774"/>
                  </a:cubicBezTo>
                  <a:cubicBezTo>
                    <a:pt x="703" y="2024"/>
                    <a:pt x="1286" y="2239"/>
                    <a:pt x="2167" y="2239"/>
                  </a:cubicBezTo>
                  <a:cubicBezTo>
                    <a:pt x="3429" y="2239"/>
                    <a:pt x="4084" y="1810"/>
                    <a:pt x="4679" y="1429"/>
                  </a:cubicBezTo>
                  <a:cubicBezTo>
                    <a:pt x="5239" y="1060"/>
                    <a:pt x="5739" y="750"/>
                    <a:pt x="6787" y="750"/>
                  </a:cubicBezTo>
                  <a:cubicBezTo>
                    <a:pt x="7846" y="750"/>
                    <a:pt x="8323" y="1060"/>
                    <a:pt x="8906" y="1429"/>
                  </a:cubicBezTo>
                  <a:cubicBezTo>
                    <a:pt x="9489" y="1810"/>
                    <a:pt x="10156" y="2239"/>
                    <a:pt x="11418" y="2239"/>
                  </a:cubicBezTo>
                  <a:cubicBezTo>
                    <a:pt x="12680" y="2239"/>
                    <a:pt x="13335" y="1810"/>
                    <a:pt x="13930" y="1429"/>
                  </a:cubicBezTo>
                  <a:cubicBezTo>
                    <a:pt x="14502" y="1060"/>
                    <a:pt x="14990" y="750"/>
                    <a:pt x="16050" y="750"/>
                  </a:cubicBezTo>
                  <a:cubicBezTo>
                    <a:pt x="17086" y="750"/>
                    <a:pt x="17586" y="1060"/>
                    <a:pt x="18157" y="1429"/>
                  </a:cubicBezTo>
                  <a:cubicBezTo>
                    <a:pt x="18740" y="1810"/>
                    <a:pt x="19407" y="2239"/>
                    <a:pt x="20681" y="2239"/>
                  </a:cubicBezTo>
                  <a:cubicBezTo>
                    <a:pt x="21943" y="2239"/>
                    <a:pt x="22610" y="1810"/>
                    <a:pt x="23193" y="1429"/>
                  </a:cubicBezTo>
                  <a:cubicBezTo>
                    <a:pt x="23753" y="1060"/>
                    <a:pt x="24253" y="750"/>
                    <a:pt x="25301" y="750"/>
                  </a:cubicBezTo>
                  <a:cubicBezTo>
                    <a:pt x="26360" y="750"/>
                    <a:pt x="26837" y="1060"/>
                    <a:pt x="27420" y="1429"/>
                  </a:cubicBezTo>
                  <a:cubicBezTo>
                    <a:pt x="28004" y="1810"/>
                    <a:pt x="28670" y="2239"/>
                    <a:pt x="29932" y="2239"/>
                  </a:cubicBezTo>
                  <a:cubicBezTo>
                    <a:pt x="31194" y="2239"/>
                    <a:pt x="31873" y="1810"/>
                    <a:pt x="32445" y="1429"/>
                  </a:cubicBezTo>
                  <a:cubicBezTo>
                    <a:pt x="33016" y="1060"/>
                    <a:pt x="33504" y="750"/>
                    <a:pt x="34564" y="750"/>
                  </a:cubicBezTo>
                  <a:cubicBezTo>
                    <a:pt x="35564" y="750"/>
                    <a:pt x="36052" y="1024"/>
                    <a:pt x="36588" y="1393"/>
                  </a:cubicBezTo>
                  <a:cubicBezTo>
                    <a:pt x="36647" y="1131"/>
                    <a:pt x="36695" y="870"/>
                    <a:pt x="36755" y="620"/>
                  </a:cubicBezTo>
                  <a:cubicBezTo>
                    <a:pt x="36231" y="286"/>
                    <a:pt x="35600" y="0"/>
                    <a:pt x="34564" y="0"/>
                  </a:cubicBezTo>
                  <a:cubicBezTo>
                    <a:pt x="33302" y="0"/>
                    <a:pt x="32623" y="429"/>
                    <a:pt x="32052" y="810"/>
                  </a:cubicBezTo>
                  <a:cubicBezTo>
                    <a:pt x="31480" y="1179"/>
                    <a:pt x="30992" y="1489"/>
                    <a:pt x="29932" y="1489"/>
                  </a:cubicBezTo>
                  <a:cubicBezTo>
                    <a:pt x="28897" y="1489"/>
                    <a:pt x="28396" y="1179"/>
                    <a:pt x="27825" y="810"/>
                  </a:cubicBezTo>
                  <a:cubicBezTo>
                    <a:pt x="27242" y="429"/>
                    <a:pt x="26575" y="0"/>
                    <a:pt x="25301" y="0"/>
                  </a:cubicBezTo>
                  <a:cubicBezTo>
                    <a:pt x="24039" y="0"/>
                    <a:pt x="23372" y="429"/>
                    <a:pt x="22789" y="810"/>
                  </a:cubicBezTo>
                  <a:cubicBezTo>
                    <a:pt x="22229" y="1179"/>
                    <a:pt x="21729" y="1489"/>
                    <a:pt x="20681" y="1489"/>
                  </a:cubicBezTo>
                  <a:cubicBezTo>
                    <a:pt x="19633" y="1489"/>
                    <a:pt x="19145" y="1179"/>
                    <a:pt x="18562" y="810"/>
                  </a:cubicBezTo>
                  <a:cubicBezTo>
                    <a:pt x="17978" y="429"/>
                    <a:pt x="17312" y="0"/>
                    <a:pt x="16050" y="0"/>
                  </a:cubicBezTo>
                  <a:cubicBezTo>
                    <a:pt x="14788" y="0"/>
                    <a:pt x="14133" y="429"/>
                    <a:pt x="13537" y="810"/>
                  </a:cubicBezTo>
                  <a:cubicBezTo>
                    <a:pt x="12966" y="1179"/>
                    <a:pt x="12478" y="1489"/>
                    <a:pt x="11418" y="1489"/>
                  </a:cubicBezTo>
                  <a:cubicBezTo>
                    <a:pt x="10382" y="1489"/>
                    <a:pt x="9882" y="1179"/>
                    <a:pt x="9311" y="810"/>
                  </a:cubicBezTo>
                  <a:cubicBezTo>
                    <a:pt x="8727" y="429"/>
                    <a:pt x="8061" y="0"/>
                    <a:pt x="6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438933" y="1041293"/>
              <a:ext cx="1059760" cy="69124"/>
            </a:xfrm>
            <a:custGeom>
              <a:avLst/>
              <a:gdLst/>
              <a:ahLst/>
              <a:cxnLst/>
              <a:rect l="l" t="t" r="r" b="b"/>
              <a:pathLst>
                <a:path w="34327" h="2239" extrusionOk="0">
                  <a:moveTo>
                    <a:pt x="5323" y="0"/>
                  </a:moveTo>
                  <a:cubicBezTo>
                    <a:pt x="4061" y="0"/>
                    <a:pt x="3406" y="441"/>
                    <a:pt x="2810" y="810"/>
                  </a:cubicBezTo>
                  <a:cubicBezTo>
                    <a:pt x="2251" y="1179"/>
                    <a:pt x="1751" y="1489"/>
                    <a:pt x="703" y="1489"/>
                  </a:cubicBezTo>
                  <a:cubicBezTo>
                    <a:pt x="429" y="1489"/>
                    <a:pt x="203" y="1477"/>
                    <a:pt x="1" y="1429"/>
                  </a:cubicBezTo>
                  <a:lnTo>
                    <a:pt x="1" y="1429"/>
                  </a:lnTo>
                  <a:cubicBezTo>
                    <a:pt x="120" y="1703"/>
                    <a:pt x="251" y="1965"/>
                    <a:pt x="405" y="2227"/>
                  </a:cubicBezTo>
                  <a:cubicBezTo>
                    <a:pt x="501" y="2227"/>
                    <a:pt x="596" y="2239"/>
                    <a:pt x="703" y="2239"/>
                  </a:cubicBezTo>
                  <a:cubicBezTo>
                    <a:pt x="1965" y="2239"/>
                    <a:pt x="2620" y="1810"/>
                    <a:pt x="3215" y="1429"/>
                  </a:cubicBezTo>
                  <a:cubicBezTo>
                    <a:pt x="3775" y="1060"/>
                    <a:pt x="4275" y="750"/>
                    <a:pt x="5323" y="750"/>
                  </a:cubicBezTo>
                  <a:cubicBezTo>
                    <a:pt x="6382" y="750"/>
                    <a:pt x="6859" y="1060"/>
                    <a:pt x="7442" y="1429"/>
                  </a:cubicBezTo>
                  <a:cubicBezTo>
                    <a:pt x="8025" y="1810"/>
                    <a:pt x="8692" y="2239"/>
                    <a:pt x="9954" y="2239"/>
                  </a:cubicBezTo>
                  <a:cubicBezTo>
                    <a:pt x="11216" y="2239"/>
                    <a:pt x="11871" y="1810"/>
                    <a:pt x="12466" y="1429"/>
                  </a:cubicBezTo>
                  <a:cubicBezTo>
                    <a:pt x="13038" y="1060"/>
                    <a:pt x="13526" y="750"/>
                    <a:pt x="14586" y="750"/>
                  </a:cubicBezTo>
                  <a:cubicBezTo>
                    <a:pt x="15622" y="750"/>
                    <a:pt x="16122" y="1060"/>
                    <a:pt x="16693" y="1429"/>
                  </a:cubicBezTo>
                  <a:cubicBezTo>
                    <a:pt x="17276" y="1810"/>
                    <a:pt x="17943" y="2239"/>
                    <a:pt x="19217" y="2239"/>
                  </a:cubicBezTo>
                  <a:cubicBezTo>
                    <a:pt x="20479" y="2239"/>
                    <a:pt x="21146" y="1810"/>
                    <a:pt x="21729" y="1429"/>
                  </a:cubicBezTo>
                  <a:cubicBezTo>
                    <a:pt x="22289" y="1060"/>
                    <a:pt x="22789" y="750"/>
                    <a:pt x="23837" y="750"/>
                  </a:cubicBezTo>
                  <a:cubicBezTo>
                    <a:pt x="24896" y="750"/>
                    <a:pt x="25373" y="1060"/>
                    <a:pt x="25956" y="1429"/>
                  </a:cubicBezTo>
                  <a:cubicBezTo>
                    <a:pt x="26540" y="1810"/>
                    <a:pt x="27206" y="2239"/>
                    <a:pt x="28468" y="2239"/>
                  </a:cubicBezTo>
                  <a:cubicBezTo>
                    <a:pt x="29730" y="2239"/>
                    <a:pt x="30409" y="1810"/>
                    <a:pt x="30981" y="1429"/>
                  </a:cubicBezTo>
                  <a:cubicBezTo>
                    <a:pt x="31552" y="1060"/>
                    <a:pt x="32040" y="750"/>
                    <a:pt x="33100" y="750"/>
                  </a:cubicBezTo>
                  <a:cubicBezTo>
                    <a:pt x="33481" y="750"/>
                    <a:pt x="33802" y="798"/>
                    <a:pt x="34052" y="870"/>
                  </a:cubicBezTo>
                  <a:cubicBezTo>
                    <a:pt x="34148" y="643"/>
                    <a:pt x="34243" y="405"/>
                    <a:pt x="34326" y="179"/>
                  </a:cubicBezTo>
                  <a:cubicBezTo>
                    <a:pt x="34005" y="84"/>
                    <a:pt x="33588" y="0"/>
                    <a:pt x="33100" y="0"/>
                  </a:cubicBezTo>
                  <a:cubicBezTo>
                    <a:pt x="31838" y="0"/>
                    <a:pt x="31159" y="441"/>
                    <a:pt x="30588" y="810"/>
                  </a:cubicBezTo>
                  <a:cubicBezTo>
                    <a:pt x="30016" y="1179"/>
                    <a:pt x="29528" y="1489"/>
                    <a:pt x="28468" y="1489"/>
                  </a:cubicBezTo>
                  <a:cubicBezTo>
                    <a:pt x="27433" y="1489"/>
                    <a:pt x="26932" y="1179"/>
                    <a:pt x="26361" y="810"/>
                  </a:cubicBezTo>
                  <a:cubicBezTo>
                    <a:pt x="25778" y="441"/>
                    <a:pt x="25111" y="0"/>
                    <a:pt x="23837" y="0"/>
                  </a:cubicBezTo>
                  <a:cubicBezTo>
                    <a:pt x="22575" y="0"/>
                    <a:pt x="21908" y="441"/>
                    <a:pt x="21325" y="810"/>
                  </a:cubicBezTo>
                  <a:cubicBezTo>
                    <a:pt x="20765" y="1179"/>
                    <a:pt x="20265" y="1489"/>
                    <a:pt x="19217" y="1489"/>
                  </a:cubicBezTo>
                  <a:cubicBezTo>
                    <a:pt x="18169" y="1489"/>
                    <a:pt x="17681" y="1179"/>
                    <a:pt x="17098" y="810"/>
                  </a:cubicBezTo>
                  <a:cubicBezTo>
                    <a:pt x="16514" y="441"/>
                    <a:pt x="15848" y="0"/>
                    <a:pt x="14586" y="0"/>
                  </a:cubicBezTo>
                  <a:cubicBezTo>
                    <a:pt x="13324" y="0"/>
                    <a:pt x="12669" y="441"/>
                    <a:pt x="12073" y="810"/>
                  </a:cubicBezTo>
                  <a:cubicBezTo>
                    <a:pt x="11502" y="1179"/>
                    <a:pt x="11014" y="1489"/>
                    <a:pt x="9954" y="1489"/>
                  </a:cubicBezTo>
                  <a:cubicBezTo>
                    <a:pt x="8918" y="1489"/>
                    <a:pt x="8418" y="1179"/>
                    <a:pt x="7847" y="810"/>
                  </a:cubicBezTo>
                  <a:cubicBezTo>
                    <a:pt x="7263" y="441"/>
                    <a:pt x="6597" y="0"/>
                    <a:pt x="5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506945" y="1159659"/>
              <a:ext cx="932195" cy="68383"/>
            </a:xfrm>
            <a:custGeom>
              <a:avLst/>
              <a:gdLst/>
              <a:ahLst/>
              <a:cxnLst/>
              <a:rect l="l" t="t" r="r" b="b"/>
              <a:pathLst>
                <a:path w="30195" h="2215" extrusionOk="0">
                  <a:moveTo>
                    <a:pt x="3120" y="0"/>
                  </a:moveTo>
                  <a:cubicBezTo>
                    <a:pt x="1858" y="0"/>
                    <a:pt x="1203" y="429"/>
                    <a:pt x="607" y="798"/>
                  </a:cubicBezTo>
                  <a:cubicBezTo>
                    <a:pt x="405" y="929"/>
                    <a:pt x="203" y="1048"/>
                    <a:pt x="0" y="1155"/>
                  </a:cubicBezTo>
                  <a:cubicBezTo>
                    <a:pt x="167" y="1346"/>
                    <a:pt x="310" y="1548"/>
                    <a:pt x="476" y="1739"/>
                  </a:cubicBezTo>
                  <a:cubicBezTo>
                    <a:pt x="667" y="1631"/>
                    <a:pt x="846" y="1512"/>
                    <a:pt x="1012" y="1405"/>
                  </a:cubicBezTo>
                  <a:cubicBezTo>
                    <a:pt x="1572" y="1036"/>
                    <a:pt x="2072" y="726"/>
                    <a:pt x="3120" y="726"/>
                  </a:cubicBezTo>
                  <a:cubicBezTo>
                    <a:pt x="4179" y="726"/>
                    <a:pt x="4656" y="1036"/>
                    <a:pt x="5239" y="1405"/>
                  </a:cubicBezTo>
                  <a:cubicBezTo>
                    <a:pt x="5822" y="1774"/>
                    <a:pt x="6489" y="2215"/>
                    <a:pt x="7751" y="2215"/>
                  </a:cubicBezTo>
                  <a:cubicBezTo>
                    <a:pt x="9013" y="2215"/>
                    <a:pt x="9668" y="1774"/>
                    <a:pt x="10263" y="1405"/>
                  </a:cubicBezTo>
                  <a:cubicBezTo>
                    <a:pt x="10835" y="1036"/>
                    <a:pt x="11323" y="726"/>
                    <a:pt x="12383" y="726"/>
                  </a:cubicBezTo>
                  <a:cubicBezTo>
                    <a:pt x="13419" y="726"/>
                    <a:pt x="13919" y="1036"/>
                    <a:pt x="14490" y="1405"/>
                  </a:cubicBezTo>
                  <a:cubicBezTo>
                    <a:pt x="15073" y="1774"/>
                    <a:pt x="15740" y="2215"/>
                    <a:pt x="17014" y="2215"/>
                  </a:cubicBezTo>
                  <a:cubicBezTo>
                    <a:pt x="18276" y="2215"/>
                    <a:pt x="18943" y="1774"/>
                    <a:pt x="19526" y="1405"/>
                  </a:cubicBezTo>
                  <a:cubicBezTo>
                    <a:pt x="20086" y="1036"/>
                    <a:pt x="20586" y="726"/>
                    <a:pt x="21634" y="726"/>
                  </a:cubicBezTo>
                  <a:cubicBezTo>
                    <a:pt x="22693" y="726"/>
                    <a:pt x="23170" y="1036"/>
                    <a:pt x="23753" y="1405"/>
                  </a:cubicBezTo>
                  <a:cubicBezTo>
                    <a:pt x="24337" y="1774"/>
                    <a:pt x="25003" y="2215"/>
                    <a:pt x="26265" y="2215"/>
                  </a:cubicBezTo>
                  <a:cubicBezTo>
                    <a:pt x="27527" y="2215"/>
                    <a:pt x="28206" y="1774"/>
                    <a:pt x="28778" y="1405"/>
                  </a:cubicBezTo>
                  <a:cubicBezTo>
                    <a:pt x="29016" y="1238"/>
                    <a:pt x="29254" y="1107"/>
                    <a:pt x="29504" y="988"/>
                  </a:cubicBezTo>
                  <a:cubicBezTo>
                    <a:pt x="29742" y="679"/>
                    <a:pt x="29980" y="345"/>
                    <a:pt x="30194" y="24"/>
                  </a:cubicBezTo>
                  <a:lnTo>
                    <a:pt x="30194" y="24"/>
                  </a:lnTo>
                  <a:cubicBezTo>
                    <a:pt x="29373" y="155"/>
                    <a:pt x="28861" y="500"/>
                    <a:pt x="28385" y="798"/>
                  </a:cubicBezTo>
                  <a:cubicBezTo>
                    <a:pt x="27813" y="1167"/>
                    <a:pt x="27325" y="1488"/>
                    <a:pt x="26265" y="1488"/>
                  </a:cubicBezTo>
                  <a:cubicBezTo>
                    <a:pt x="25230" y="1488"/>
                    <a:pt x="24729" y="1167"/>
                    <a:pt x="24158" y="798"/>
                  </a:cubicBezTo>
                  <a:cubicBezTo>
                    <a:pt x="23575" y="429"/>
                    <a:pt x="22908" y="0"/>
                    <a:pt x="21634" y="0"/>
                  </a:cubicBezTo>
                  <a:cubicBezTo>
                    <a:pt x="20372" y="0"/>
                    <a:pt x="19705" y="429"/>
                    <a:pt x="19122" y="798"/>
                  </a:cubicBezTo>
                  <a:cubicBezTo>
                    <a:pt x="18562" y="1167"/>
                    <a:pt x="18062" y="1488"/>
                    <a:pt x="17014" y="1488"/>
                  </a:cubicBezTo>
                  <a:cubicBezTo>
                    <a:pt x="15966" y="1488"/>
                    <a:pt x="15478" y="1167"/>
                    <a:pt x="14895" y="798"/>
                  </a:cubicBezTo>
                  <a:cubicBezTo>
                    <a:pt x="14311" y="429"/>
                    <a:pt x="13645" y="0"/>
                    <a:pt x="12383" y="0"/>
                  </a:cubicBezTo>
                  <a:cubicBezTo>
                    <a:pt x="11121" y="0"/>
                    <a:pt x="10466" y="429"/>
                    <a:pt x="9870" y="798"/>
                  </a:cubicBezTo>
                  <a:cubicBezTo>
                    <a:pt x="9299" y="1167"/>
                    <a:pt x="8811" y="1488"/>
                    <a:pt x="7751" y="1488"/>
                  </a:cubicBezTo>
                  <a:cubicBezTo>
                    <a:pt x="6715" y="1488"/>
                    <a:pt x="6215" y="1167"/>
                    <a:pt x="5644" y="798"/>
                  </a:cubicBezTo>
                  <a:cubicBezTo>
                    <a:pt x="5060" y="429"/>
                    <a:pt x="4394" y="0"/>
                    <a:pt x="3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586689" y="1277653"/>
              <a:ext cx="695866" cy="68753"/>
            </a:xfrm>
            <a:custGeom>
              <a:avLst/>
              <a:gdLst/>
              <a:ahLst/>
              <a:cxnLst/>
              <a:rect l="l" t="t" r="r" b="b"/>
              <a:pathLst>
                <a:path w="22540" h="2227" extrusionOk="0">
                  <a:moveTo>
                    <a:pt x="560" y="0"/>
                  </a:moveTo>
                  <a:cubicBezTo>
                    <a:pt x="358" y="0"/>
                    <a:pt x="179" y="12"/>
                    <a:pt x="1" y="24"/>
                  </a:cubicBezTo>
                  <a:cubicBezTo>
                    <a:pt x="298" y="286"/>
                    <a:pt x="596" y="524"/>
                    <a:pt x="918" y="762"/>
                  </a:cubicBezTo>
                  <a:cubicBezTo>
                    <a:pt x="1715" y="810"/>
                    <a:pt x="2168" y="1095"/>
                    <a:pt x="2656" y="1429"/>
                  </a:cubicBezTo>
                  <a:cubicBezTo>
                    <a:pt x="3239" y="1798"/>
                    <a:pt x="3906" y="2227"/>
                    <a:pt x="5168" y="2227"/>
                  </a:cubicBezTo>
                  <a:cubicBezTo>
                    <a:pt x="6430" y="2227"/>
                    <a:pt x="7085" y="1798"/>
                    <a:pt x="7680" y="1429"/>
                  </a:cubicBezTo>
                  <a:cubicBezTo>
                    <a:pt x="8252" y="1060"/>
                    <a:pt x="8740" y="738"/>
                    <a:pt x="9800" y="738"/>
                  </a:cubicBezTo>
                  <a:cubicBezTo>
                    <a:pt x="10836" y="738"/>
                    <a:pt x="11336" y="1060"/>
                    <a:pt x="11907" y="1429"/>
                  </a:cubicBezTo>
                  <a:cubicBezTo>
                    <a:pt x="12490" y="1798"/>
                    <a:pt x="13157" y="2227"/>
                    <a:pt x="14431" y="2227"/>
                  </a:cubicBezTo>
                  <a:cubicBezTo>
                    <a:pt x="15693" y="2227"/>
                    <a:pt x="16360" y="1798"/>
                    <a:pt x="16943" y="1429"/>
                  </a:cubicBezTo>
                  <a:cubicBezTo>
                    <a:pt x="17503" y="1060"/>
                    <a:pt x="18003" y="738"/>
                    <a:pt x="19051" y="738"/>
                  </a:cubicBezTo>
                  <a:cubicBezTo>
                    <a:pt x="20110" y="738"/>
                    <a:pt x="20587" y="1060"/>
                    <a:pt x="21170" y="1429"/>
                  </a:cubicBezTo>
                  <a:cubicBezTo>
                    <a:pt x="21361" y="1548"/>
                    <a:pt x="21551" y="1679"/>
                    <a:pt x="21777" y="1798"/>
                  </a:cubicBezTo>
                  <a:cubicBezTo>
                    <a:pt x="22027" y="1655"/>
                    <a:pt x="22289" y="1488"/>
                    <a:pt x="22539" y="1322"/>
                  </a:cubicBezTo>
                  <a:cubicBezTo>
                    <a:pt x="22182" y="1179"/>
                    <a:pt x="21896" y="1000"/>
                    <a:pt x="21587" y="798"/>
                  </a:cubicBezTo>
                  <a:cubicBezTo>
                    <a:pt x="21003" y="429"/>
                    <a:pt x="20337" y="0"/>
                    <a:pt x="19075" y="0"/>
                  </a:cubicBezTo>
                  <a:cubicBezTo>
                    <a:pt x="17801" y="0"/>
                    <a:pt x="17134" y="429"/>
                    <a:pt x="16551" y="798"/>
                  </a:cubicBezTo>
                  <a:cubicBezTo>
                    <a:pt x="15991" y="1179"/>
                    <a:pt x="15503" y="1488"/>
                    <a:pt x="14443" y="1488"/>
                  </a:cubicBezTo>
                  <a:cubicBezTo>
                    <a:pt x="13395" y="1488"/>
                    <a:pt x="12907" y="1179"/>
                    <a:pt x="12324" y="798"/>
                  </a:cubicBezTo>
                  <a:cubicBezTo>
                    <a:pt x="11752" y="429"/>
                    <a:pt x="11074" y="0"/>
                    <a:pt x="9812" y="0"/>
                  </a:cubicBezTo>
                  <a:cubicBezTo>
                    <a:pt x="8550" y="0"/>
                    <a:pt x="7895" y="429"/>
                    <a:pt x="7299" y="798"/>
                  </a:cubicBezTo>
                  <a:cubicBezTo>
                    <a:pt x="6728" y="1179"/>
                    <a:pt x="6240" y="1488"/>
                    <a:pt x="5180" y="1488"/>
                  </a:cubicBezTo>
                  <a:cubicBezTo>
                    <a:pt x="4144" y="1488"/>
                    <a:pt x="3656" y="1179"/>
                    <a:pt x="3073" y="798"/>
                  </a:cubicBezTo>
                  <a:cubicBezTo>
                    <a:pt x="2489" y="429"/>
                    <a:pt x="1822" y="0"/>
                    <a:pt x="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5" name="Google Shape;775;p61"/>
          <p:cNvSpPr/>
          <p:nvPr/>
        </p:nvSpPr>
        <p:spPr>
          <a:xfrm>
            <a:off x="502359" y="381771"/>
            <a:ext cx="916500" cy="916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6" name="Google Shape;776;p61"/>
          <p:cNvGrpSpPr/>
          <p:nvPr/>
        </p:nvGrpSpPr>
        <p:grpSpPr>
          <a:xfrm>
            <a:off x="770003" y="649329"/>
            <a:ext cx="381443" cy="381443"/>
            <a:chOff x="974225" y="3042775"/>
            <a:chExt cx="292025" cy="292025"/>
          </a:xfrm>
        </p:grpSpPr>
        <p:sp>
          <p:nvSpPr>
            <p:cNvPr id="777" name="Google Shape;777;p61"/>
            <p:cNvSpPr/>
            <p:nvPr/>
          </p:nvSpPr>
          <p:spPr>
            <a:xfrm>
              <a:off x="974225" y="3042775"/>
              <a:ext cx="292025" cy="292025"/>
            </a:xfrm>
            <a:custGeom>
              <a:avLst/>
              <a:gdLst/>
              <a:ahLst/>
              <a:cxnLst/>
              <a:rect l="l" t="t" r="r" b="b"/>
              <a:pathLst>
                <a:path w="11681" h="11681" extrusionOk="0">
                  <a:moveTo>
                    <a:pt x="4489" y="679"/>
                  </a:moveTo>
                  <a:cubicBezTo>
                    <a:pt x="4679" y="679"/>
                    <a:pt x="4834" y="834"/>
                    <a:pt x="4834" y="1024"/>
                  </a:cubicBezTo>
                  <a:lnTo>
                    <a:pt x="4834" y="2096"/>
                  </a:lnTo>
                  <a:lnTo>
                    <a:pt x="1369" y="2096"/>
                  </a:lnTo>
                  <a:lnTo>
                    <a:pt x="1369" y="1024"/>
                  </a:lnTo>
                  <a:cubicBezTo>
                    <a:pt x="1369" y="834"/>
                    <a:pt x="1512" y="679"/>
                    <a:pt x="1703" y="679"/>
                  </a:cubicBezTo>
                  <a:close/>
                  <a:moveTo>
                    <a:pt x="4977" y="2774"/>
                  </a:moveTo>
                  <a:lnTo>
                    <a:pt x="5322" y="3465"/>
                  </a:lnTo>
                  <a:lnTo>
                    <a:pt x="905" y="3465"/>
                  </a:lnTo>
                  <a:lnTo>
                    <a:pt x="1250" y="2774"/>
                  </a:lnTo>
                  <a:close/>
                  <a:moveTo>
                    <a:pt x="3108" y="5513"/>
                  </a:moveTo>
                  <a:cubicBezTo>
                    <a:pt x="3298" y="5513"/>
                    <a:pt x="3453" y="5667"/>
                    <a:pt x="3453" y="5858"/>
                  </a:cubicBezTo>
                  <a:cubicBezTo>
                    <a:pt x="3453" y="6037"/>
                    <a:pt x="3298" y="6203"/>
                    <a:pt x="3108" y="6203"/>
                  </a:cubicBezTo>
                  <a:cubicBezTo>
                    <a:pt x="2905" y="6203"/>
                    <a:pt x="2762" y="6048"/>
                    <a:pt x="2762" y="5858"/>
                  </a:cubicBezTo>
                  <a:cubicBezTo>
                    <a:pt x="2762" y="5667"/>
                    <a:pt x="2905" y="5513"/>
                    <a:pt x="3108" y="5513"/>
                  </a:cubicBezTo>
                  <a:close/>
                  <a:moveTo>
                    <a:pt x="10311" y="8251"/>
                  </a:moveTo>
                  <a:cubicBezTo>
                    <a:pt x="10680" y="8251"/>
                    <a:pt x="10990" y="8561"/>
                    <a:pt x="10990" y="8942"/>
                  </a:cubicBezTo>
                  <a:cubicBezTo>
                    <a:pt x="10990" y="9311"/>
                    <a:pt x="10692" y="9620"/>
                    <a:pt x="10311" y="9620"/>
                  </a:cubicBezTo>
                  <a:lnTo>
                    <a:pt x="9620" y="9620"/>
                  </a:lnTo>
                  <a:lnTo>
                    <a:pt x="9620" y="8251"/>
                  </a:lnTo>
                  <a:close/>
                  <a:moveTo>
                    <a:pt x="5513" y="4143"/>
                  </a:moveTo>
                  <a:lnTo>
                    <a:pt x="5513" y="6882"/>
                  </a:lnTo>
                  <a:lnTo>
                    <a:pt x="4489" y="6882"/>
                  </a:lnTo>
                  <a:cubicBezTo>
                    <a:pt x="4298" y="6882"/>
                    <a:pt x="4144" y="7037"/>
                    <a:pt x="4144" y="7227"/>
                  </a:cubicBezTo>
                  <a:lnTo>
                    <a:pt x="4144" y="8596"/>
                  </a:lnTo>
                  <a:cubicBezTo>
                    <a:pt x="3715" y="8287"/>
                    <a:pt x="3429" y="7775"/>
                    <a:pt x="3429" y="7227"/>
                  </a:cubicBezTo>
                  <a:lnTo>
                    <a:pt x="3429" y="6822"/>
                  </a:lnTo>
                  <a:cubicBezTo>
                    <a:pt x="3834" y="6691"/>
                    <a:pt x="4120" y="6299"/>
                    <a:pt x="4120" y="5858"/>
                  </a:cubicBezTo>
                  <a:cubicBezTo>
                    <a:pt x="4120" y="5286"/>
                    <a:pt x="3655" y="4834"/>
                    <a:pt x="3084" y="4834"/>
                  </a:cubicBezTo>
                  <a:cubicBezTo>
                    <a:pt x="2524" y="4834"/>
                    <a:pt x="2060" y="5286"/>
                    <a:pt x="2060" y="5858"/>
                  </a:cubicBezTo>
                  <a:cubicBezTo>
                    <a:pt x="2060" y="6299"/>
                    <a:pt x="2346" y="6691"/>
                    <a:pt x="2751" y="6822"/>
                  </a:cubicBezTo>
                  <a:lnTo>
                    <a:pt x="2751" y="7227"/>
                  </a:lnTo>
                  <a:cubicBezTo>
                    <a:pt x="2751" y="8156"/>
                    <a:pt x="3298" y="9001"/>
                    <a:pt x="4144" y="9382"/>
                  </a:cubicBezTo>
                  <a:lnTo>
                    <a:pt x="4144" y="9954"/>
                  </a:lnTo>
                  <a:cubicBezTo>
                    <a:pt x="4144" y="10335"/>
                    <a:pt x="4275" y="10692"/>
                    <a:pt x="4489" y="10978"/>
                  </a:cubicBezTo>
                  <a:lnTo>
                    <a:pt x="1024" y="10978"/>
                  </a:lnTo>
                  <a:lnTo>
                    <a:pt x="1024" y="10990"/>
                  </a:lnTo>
                  <a:cubicBezTo>
                    <a:pt x="822" y="10990"/>
                    <a:pt x="679" y="10847"/>
                    <a:pt x="679" y="10656"/>
                  </a:cubicBezTo>
                  <a:lnTo>
                    <a:pt x="679" y="4143"/>
                  </a:lnTo>
                  <a:close/>
                  <a:moveTo>
                    <a:pt x="8942" y="7572"/>
                  </a:moveTo>
                  <a:lnTo>
                    <a:pt x="8942" y="9966"/>
                  </a:lnTo>
                  <a:cubicBezTo>
                    <a:pt x="8942" y="10537"/>
                    <a:pt x="8477" y="10990"/>
                    <a:pt x="7906" y="10990"/>
                  </a:cubicBezTo>
                  <a:lnTo>
                    <a:pt x="5858" y="10990"/>
                  </a:lnTo>
                  <a:cubicBezTo>
                    <a:pt x="5287" y="10990"/>
                    <a:pt x="4834" y="10537"/>
                    <a:pt x="4834" y="9966"/>
                  </a:cubicBezTo>
                  <a:lnTo>
                    <a:pt x="4834" y="7572"/>
                  </a:lnTo>
                  <a:close/>
                  <a:moveTo>
                    <a:pt x="1703" y="0"/>
                  </a:moveTo>
                  <a:cubicBezTo>
                    <a:pt x="1143" y="0"/>
                    <a:pt x="679" y="453"/>
                    <a:pt x="679" y="1024"/>
                  </a:cubicBezTo>
                  <a:lnTo>
                    <a:pt x="679" y="2358"/>
                  </a:lnTo>
                  <a:lnTo>
                    <a:pt x="24" y="3655"/>
                  </a:lnTo>
                  <a:cubicBezTo>
                    <a:pt x="0" y="3703"/>
                    <a:pt x="0" y="3762"/>
                    <a:pt x="0" y="3810"/>
                  </a:cubicBezTo>
                  <a:lnTo>
                    <a:pt x="0" y="10656"/>
                  </a:lnTo>
                  <a:cubicBezTo>
                    <a:pt x="0" y="11216"/>
                    <a:pt x="453" y="11680"/>
                    <a:pt x="1024" y="11680"/>
                  </a:cubicBezTo>
                  <a:lnTo>
                    <a:pt x="7918" y="11680"/>
                  </a:lnTo>
                  <a:cubicBezTo>
                    <a:pt x="8751" y="11680"/>
                    <a:pt x="9430" y="11085"/>
                    <a:pt x="9597" y="10311"/>
                  </a:cubicBezTo>
                  <a:lnTo>
                    <a:pt x="10311" y="10311"/>
                  </a:lnTo>
                  <a:cubicBezTo>
                    <a:pt x="11073" y="10311"/>
                    <a:pt x="11680" y="9704"/>
                    <a:pt x="11680" y="8942"/>
                  </a:cubicBezTo>
                  <a:cubicBezTo>
                    <a:pt x="11680" y="8180"/>
                    <a:pt x="11073" y="7572"/>
                    <a:pt x="10311" y="7572"/>
                  </a:cubicBezTo>
                  <a:lnTo>
                    <a:pt x="9620" y="7572"/>
                  </a:lnTo>
                  <a:lnTo>
                    <a:pt x="9620" y="7227"/>
                  </a:lnTo>
                  <a:cubicBezTo>
                    <a:pt x="9620" y="7037"/>
                    <a:pt x="9478" y="6882"/>
                    <a:pt x="9287" y="6882"/>
                  </a:cubicBezTo>
                  <a:lnTo>
                    <a:pt x="6203" y="6882"/>
                  </a:lnTo>
                  <a:lnTo>
                    <a:pt x="6203" y="3810"/>
                  </a:lnTo>
                  <a:cubicBezTo>
                    <a:pt x="6203" y="3751"/>
                    <a:pt x="6191" y="3703"/>
                    <a:pt x="6168" y="3655"/>
                  </a:cubicBezTo>
                  <a:lnTo>
                    <a:pt x="5513" y="2358"/>
                  </a:lnTo>
                  <a:lnTo>
                    <a:pt x="5513" y="1024"/>
                  </a:lnTo>
                  <a:cubicBezTo>
                    <a:pt x="5513" y="453"/>
                    <a:pt x="5060" y="0"/>
                    <a:pt x="4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1145975" y="3112750"/>
              <a:ext cx="35725" cy="85400"/>
            </a:xfrm>
            <a:custGeom>
              <a:avLst/>
              <a:gdLst/>
              <a:ahLst/>
              <a:cxnLst/>
              <a:rect l="l" t="t" r="r" b="b"/>
              <a:pathLst>
                <a:path w="1429" h="3416" extrusionOk="0">
                  <a:moveTo>
                    <a:pt x="716" y="0"/>
                  </a:moveTo>
                  <a:cubicBezTo>
                    <a:pt x="605" y="0"/>
                    <a:pt x="496" y="52"/>
                    <a:pt x="429" y="142"/>
                  </a:cubicBezTo>
                  <a:cubicBezTo>
                    <a:pt x="333" y="309"/>
                    <a:pt x="369" y="511"/>
                    <a:pt x="524" y="618"/>
                  </a:cubicBezTo>
                  <a:cubicBezTo>
                    <a:pt x="655" y="713"/>
                    <a:pt x="726" y="856"/>
                    <a:pt x="726" y="1023"/>
                  </a:cubicBezTo>
                  <a:cubicBezTo>
                    <a:pt x="726" y="1190"/>
                    <a:pt x="655" y="1333"/>
                    <a:pt x="524" y="1428"/>
                  </a:cubicBezTo>
                  <a:cubicBezTo>
                    <a:pt x="191" y="1642"/>
                    <a:pt x="0" y="1999"/>
                    <a:pt x="0" y="2392"/>
                  </a:cubicBezTo>
                  <a:cubicBezTo>
                    <a:pt x="0" y="2773"/>
                    <a:pt x="191" y="3154"/>
                    <a:pt x="524" y="3357"/>
                  </a:cubicBezTo>
                  <a:cubicBezTo>
                    <a:pt x="586" y="3397"/>
                    <a:pt x="653" y="3415"/>
                    <a:pt x="719" y="3415"/>
                  </a:cubicBezTo>
                  <a:cubicBezTo>
                    <a:pt x="828" y="3415"/>
                    <a:pt x="933" y="3363"/>
                    <a:pt x="1000" y="3273"/>
                  </a:cubicBezTo>
                  <a:cubicBezTo>
                    <a:pt x="1095" y="3107"/>
                    <a:pt x="1060" y="2892"/>
                    <a:pt x="905" y="2797"/>
                  </a:cubicBezTo>
                  <a:cubicBezTo>
                    <a:pt x="774" y="2702"/>
                    <a:pt x="703" y="2559"/>
                    <a:pt x="703" y="2392"/>
                  </a:cubicBezTo>
                  <a:cubicBezTo>
                    <a:pt x="703" y="2226"/>
                    <a:pt x="774" y="2095"/>
                    <a:pt x="905" y="1987"/>
                  </a:cubicBezTo>
                  <a:cubicBezTo>
                    <a:pt x="1238" y="1761"/>
                    <a:pt x="1429" y="1404"/>
                    <a:pt x="1429" y="1023"/>
                  </a:cubicBezTo>
                  <a:cubicBezTo>
                    <a:pt x="1429" y="630"/>
                    <a:pt x="1238" y="261"/>
                    <a:pt x="905" y="59"/>
                  </a:cubicBezTo>
                  <a:cubicBezTo>
                    <a:pt x="847" y="19"/>
                    <a:pt x="781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1188825" y="3112750"/>
              <a:ext cx="35750" cy="85400"/>
            </a:xfrm>
            <a:custGeom>
              <a:avLst/>
              <a:gdLst/>
              <a:ahLst/>
              <a:cxnLst/>
              <a:rect l="l" t="t" r="r" b="b"/>
              <a:pathLst>
                <a:path w="1430" h="3416" extrusionOk="0">
                  <a:moveTo>
                    <a:pt x="711" y="0"/>
                  </a:moveTo>
                  <a:cubicBezTo>
                    <a:pt x="601" y="0"/>
                    <a:pt x="496" y="52"/>
                    <a:pt x="429" y="142"/>
                  </a:cubicBezTo>
                  <a:cubicBezTo>
                    <a:pt x="322" y="309"/>
                    <a:pt x="370" y="511"/>
                    <a:pt x="524" y="618"/>
                  </a:cubicBezTo>
                  <a:cubicBezTo>
                    <a:pt x="655" y="713"/>
                    <a:pt x="727" y="856"/>
                    <a:pt x="727" y="1023"/>
                  </a:cubicBezTo>
                  <a:cubicBezTo>
                    <a:pt x="727" y="1190"/>
                    <a:pt x="655" y="1333"/>
                    <a:pt x="524" y="1428"/>
                  </a:cubicBezTo>
                  <a:cubicBezTo>
                    <a:pt x="191" y="1642"/>
                    <a:pt x="1" y="1999"/>
                    <a:pt x="1" y="2392"/>
                  </a:cubicBezTo>
                  <a:cubicBezTo>
                    <a:pt x="1" y="2773"/>
                    <a:pt x="191" y="3154"/>
                    <a:pt x="524" y="3357"/>
                  </a:cubicBezTo>
                  <a:cubicBezTo>
                    <a:pt x="582" y="3397"/>
                    <a:pt x="648" y="3415"/>
                    <a:pt x="714" y="3415"/>
                  </a:cubicBezTo>
                  <a:cubicBezTo>
                    <a:pt x="824" y="3415"/>
                    <a:pt x="933" y="3363"/>
                    <a:pt x="1001" y="3273"/>
                  </a:cubicBezTo>
                  <a:cubicBezTo>
                    <a:pt x="1096" y="3107"/>
                    <a:pt x="1060" y="2892"/>
                    <a:pt x="905" y="2797"/>
                  </a:cubicBezTo>
                  <a:cubicBezTo>
                    <a:pt x="774" y="2702"/>
                    <a:pt x="703" y="2559"/>
                    <a:pt x="703" y="2392"/>
                  </a:cubicBezTo>
                  <a:cubicBezTo>
                    <a:pt x="703" y="2226"/>
                    <a:pt x="774" y="2095"/>
                    <a:pt x="905" y="1987"/>
                  </a:cubicBezTo>
                  <a:cubicBezTo>
                    <a:pt x="1239" y="1761"/>
                    <a:pt x="1429" y="1404"/>
                    <a:pt x="1429" y="1023"/>
                  </a:cubicBezTo>
                  <a:cubicBezTo>
                    <a:pt x="1429" y="630"/>
                    <a:pt x="1239" y="261"/>
                    <a:pt x="905" y="59"/>
                  </a:cubicBezTo>
                  <a:cubicBezTo>
                    <a:pt x="843" y="19"/>
                    <a:pt x="77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80" name="Google Shape;780;p61"/>
          <p:cNvGrpSpPr/>
          <p:nvPr/>
        </p:nvGrpSpPr>
        <p:grpSpPr>
          <a:xfrm>
            <a:off x="2169084" y="3829743"/>
            <a:ext cx="1400539" cy="574338"/>
            <a:chOff x="8151125" y="325850"/>
            <a:chExt cx="1041525" cy="427113"/>
          </a:xfrm>
        </p:grpSpPr>
        <p:sp>
          <p:nvSpPr>
            <p:cNvPr id="781" name="Google Shape;781;p61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571851" y="2053950"/>
            <a:ext cx="28530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dk2"/>
                </a:solidFill>
              </a:rPr>
              <a:t>TABLE OF CONTENTS</a:t>
            </a:r>
            <a:endParaRPr sz="3600" b="1">
              <a:solidFill>
                <a:schemeClr val="dk2"/>
              </a:solidFill>
            </a:endParaRPr>
          </a:p>
        </p:txBody>
      </p:sp>
      <p:sp>
        <p:nvSpPr>
          <p:cNvPr id="198" name="Google Shape;198;p33"/>
          <p:cNvSpPr/>
          <p:nvPr/>
        </p:nvSpPr>
        <p:spPr>
          <a:xfrm>
            <a:off x="4573378" y="630850"/>
            <a:ext cx="754800" cy="75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4573378" y="1672542"/>
            <a:ext cx="754800" cy="75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4573378" y="2714233"/>
            <a:ext cx="754800" cy="75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4573378" y="3755925"/>
            <a:ext cx="754800" cy="75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02" name="Google Shape;202;p33"/>
          <p:cNvSpPr txBox="1"/>
          <p:nvPr>
            <p:ph type="subTitle" idx="1"/>
          </p:nvPr>
        </p:nvSpPr>
        <p:spPr>
          <a:xfrm>
            <a:off x="5466715" y="539115"/>
            <a:ext cx="2948940" cy="420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/>
              <a:t>OVERVIEW </a:t>
            </a:r>
            <a:endParaRPr lang="vi-VN" altLang="en-GB" sz="1600"/>
          </a:p>
        </p:txBody>
      </p:sp>
      <p:sp>
        <p:nvSpPr>
          <p:cNvPr id="203" name="Google Shape;203;p33"/>
          <p:cNvSpPr txBox="1"/>
          <p:nvPr>
            <p:ph type="title" idx="2"/>
          </p:nvPr>
        </p:nvSpPr>
        <p:spPr>
          <a:xfrm>
            <a:off x="4646953" y="79855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04" name="Google Shape;204;p33"/>
          <p:cNvSpPr txBox="1"/>
          <p:nvPr>
            <p:ph type="subTitle" idx="3"/>
          </p:nvPr>
        </p:nvSpPr>
        <p:spPr>
          <a:xfrm>
            <a:off x="5466753" y="817700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Give an overview of the site</a:t>
            </a:r>
          </a:p>
        </p:txBody>
      </p:sp>
      <p:sp>
        <p:nvSpPr>
          <p:cNvPr id="205" name="Google Shape;205;p33"/>
          <p:cNvSpPr txBox="1"/>
          <p:nvPr>
            <p:ph type="title" idx="4"/>
          </p:nvPr>
        </p:nvSpPr>
        <p:spPr>
          <a:xfrm>
            <a:off x="4646953" y="1839042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06" name="Google Shape;206;p33"/>
          <p:cNvSpPr txBox="1"/>
          <p:nvPr>
            <p:ph type="title" idx="5"/>
          </p:nvPr>
        </p:nvSpPr>
        <p:spPr>
          <a:xfrm>
            <a:off x="4646953" y="2880733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207" name="Google Shape;207;p33"/>
          <p:cNvSpPr txBox="1"/>
          <p:nvPr>
            <p:ph type="title" idx="6"/>
          </p:nvPr>
        </p:nvSpPr>
        <p:spPr>
          <a:xfrm>
            <a:off x="4646953" y="39224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208" name="Google Shape;208;p33"/>
          <p:cNvSpPr txBox="1"/>
          <p:nvPr>
            <p:ph type="subTitle" idx="7"/>
          </p:nvPr>
        </p:nvSpPr>
        <p:spPr>
          <a:xfrm>
            <a:off x="5466753" y="1579892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/>
              <a:t>USES</a:t>
            </a:r>
            <a:endParaRPr lang="vi-VN" altLang="en-GB" sz="1600"/>
          </a:p>
        </p:txBody>
      </p:sp>
      <p:sp>
        <p:nvSpPr>
          <p:cNvPr id="209" name="Google Shape;209;p33"/>
          <p:cNvSpPr txBox="1"/>
          <p:nvPr>
            <p:ph type="subTitle" idx="8"/>
          </p:nvPr>
        </p:nvSpPr>
        <p:spPr>
          <a:xfrm>
            <a:off x="5466753" y="1860292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Uses of the website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altLang="en-GB"/>
          </a:p>
        </p:txBody>
      </p:sp>
      <p:sp>
        <p:nvSpPr>
          <p:cNvPr id="210" name="Google Shape;210;p33"/>
          <p:cNvSpPr txBox="1"/>
          <p:nvPr>
            <p:ph type="subTitle" idx="9"/>
          </p:nvPr>
        </p:nvSpPr>
        <p:spPr>
          <a:xfrm>
            <a:off x="5466715" y="2621280"/>
            <a:ext cx="2788285" cy="420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/>
              <a:t>SYSTEM </a:t>
            </a:r>
            <a:r>
              <a:rPr lang="vi-VN" altLang="en-GB" sz="1600"/>
              <a:t>DESIGN</a:t>
            </a:r>
            <a:endParaRPr lang="vi-VN" altLang="en-GB" sz="1600"/>
          </a:p>
        </p:txBody>
      </p:sp>
      <p:sp>
        <p:nvSpPr>
          <p:cNvPr id="211" name="Google Shape;211;p33"/>
          <p:cNvSpPr txBox="1"/>
          <p:nvPr>
            <p:ph type="subTitle" idx="13"/>
          </p:nvPr>
        </p:nvSpPr>
        <p:spPr>
          <a:xfrm>
            <a:off x="5466753" y="2901983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Website </a:t>
            </a:r>
            <a:r>
              <a:rPr lang="vi-VN"/>
              <a:t>c</a:t>
            </a:r>
            <a:r>
              <a:t>reation </a:t>
            </a:r>
            <a:r>
              <a:rPr lang="vi-VN"/>
              <a:t>t</a:t>
            </a:r>
            <a:r>
              <a:t>ool</a:t>
            </a:r>
            <a:r>
              <a:rPr lang="vi-VN"/>
              <a:t>s</a:t>
            </a:r>
            <a:endParaRPr lang="vi-VN"/>
          </a:p>
        </p:txBody>
      </p:sp>
      <p:sp>
        <p:nvSpPr>
          <p:cNvPr id="212" name="Google Shape;212;p33"/>
          <p:cNvSpPr txBox="1"/>
          <p:nvPr>
            <p:ph type="subTitle" idx="14"/>
          </p:nvPr>
        </p:nvSpPr>
        <p:spPr>
          <a:xfrm>
            <a:off x="5466715" y="3663315"/>
            <a:ext cx="2788285" cy="420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/>
              <a:t>RESULT</a:t>
            </a:r>
            <a:endParaRPr lang="vi-VN" altLang="en-GB" sz="1600"/>
          </a:p>
        </p:txBody>
      </p:sp>
      <p:sp>
        <p:nvSpPr>
          <p:cNvPr id="213" name="Google Shape;213;p33"/>
          <p:cNvSpPr txBox="1"/>
          <p:nvPr>
            <p:ph type="subTitle" idx="15"/>
          </p:nvPr>
        </p:nvSpPr>
        <p:spPr>
          <a:xfrm>
            <a:off x="5466753" y="3939865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Goal achieved, several interfaces</a:t>
            </a:r>
          </a:p>
        </p:txBody>
      </p:sp>
      <p:sp>
        <p:nvSpPr>
          <p:cNvPr id="214" name="Google Shape;214;p33"/>
          <p:cNvSpPr/>
          <p:nvPr/>
        </p:nvSpPr>
        <p:spPr>
          <a:xfrm>
            <a:off x="809500" y="33842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ldLvl="0" animBg="1"/>
      <p:bldP spid="203" grpId="0"/>
      <p:bldP spid="198" grpId="1" animBg="1"/>
      <p:bldP spid="203" grpId="1"/>
      <p:bldP spid="202" grpId="0" build="p"/>
      <p:bldP spid="202" grpId="1" build="p"/>
      <p:bldP spid="204" grpId="0" build="p"/>
      <p:bldP spid="204" grpId="1" build="p"/>
      <p:bldP spid="199" grpId="0" bldLvl="0" animBg="1"/>
      <p:bldP spid="205" grpId="0"/>
      <p:bldP spid="199" grpId="1" animBg="1"/>
      <p:bldP spid="205" grpId="1"/>
      <p:bldP spid="208" grpId="0" build="p"/>
      <p:bldP spid="208" grpId="1" build="p"/>
      <p:bldP spid="209" grpId="0" build="p"/>
      <p:bldP spid="209" grpId="1" build="p"/>
      <p:bldP spid="200" grpId="0" bldLvl="0" animBg="1"/>
      <p:bldP spid="206" grpId="0"/>
      <p:bldP spid="200" grpId="1" animBg="1"/>
      <p:bldP spid="206" grpId="1"/>
      <p:bldP spid="210" grpId="0" build="p"/>
      <p:bldP spid="210" grpId="1" build="p"/>
      <p:bldP spid="211" grpId="0" build="p"/>
      <p:bldP spid="211" grpId="1" build="p"/>
      <p:bldP spid="201" grpId="0" bldLvl="0" animBg="1"/>
      <p:bldP spid="207" grpId="0"/>
      <p:bldP spid="201" grpId="1" animBg="1"/>
      <p:bldP spid="207" grpId="1"/>
      <p:bldP spid="213" grpId="0" build="p"/>
      <p:bldP spid="213" grpId="1" build="p"/>
      <p:bldP spid="212" grpId="0" build="p"/>
      <p:bldP spid="212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Users\Lenovo\OneDrive\Pictures\Beautiful Places\Ninh Binh.jpgNinh Binh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89550" y="0"/>
            <a:ext cx="3864610" cy="46393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333500" y="911750"/>
            <a:ext cx="32385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OVERVIEW</a:t>
            </a:r>
            <a:endParaRPr lang="vi-VN" altLang="en-GB"/>
          </a:p>
        </p:txBody>
      </p:sp>
      <p:sp>
        <p:nvSpPr>
          <p:cNvPr id="237" name="Google Shape;237;p36"/>
          <p:cNvSpPr txBox="1"/>
          <p:nvPr>
            <p:ph type="title" idx="2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38" name="Google Shape;238;p36"/>
          <p:cNvSpPr txBox="1"/>
          <p:nvPr>
            <p:ph type="subTitle" idx="1"/>
          </p:nvPr>
        </p:nvSpPr>
        <p:spPr>
          <a:xfrm>
            <a:off x="877570" y="3987165"/>
            <a:ext cx="3263265" cy="66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Give an overview of the </a:t>
            </a:r>
            <a:r>
              <a:rPr lang="vi-VN">
                <a:sym typeface="+mn-ea"/>
              </a:rPr>
              <a:t>web</a:t>
            </a:r>
            <a:r>
              <a:rPr>
                <a:sym typeface="+mn-ea"/>
              </a:rPr>
              <a:t>site</a:t>
            </a:r>
            <a:r>
              <a:rPr lang="vi-VN">
                <a:sym typeface="+mn-ea"/>
              </a:rPr>
              <a:t>!</a:t>
            </a:r>
            <a:endParaRPr lang="vi-VN">
              <a:sym typeface="+mn-ea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1558700" y="6654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3369310" y="445135"/>
            <a:ext cx="3855720" cy="909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REASONS TO CREATE </a:t>
            </a:r>
            <a:r>
              <a:rPr lang="vi-VN" altLang="en-GB" b="1">
                <a:sym typeface="+mn-ea"/>
              </a:rPr>
              <a:t>WONDER PLACE</a:t>
            </a:r>
            <a:r>
              <a:rPr lang="vi-VN" altLang="en-GB">
                <a:sym typeface="+mn-ea"/>
              </a:rPr>
              <a:t>!</a:t>
            </a:r>
            <a:endParaRPr lang="vi-VN" altLang="en-GB">
              <a:sym typeface="+mn-ea"/>
            </a:endParaRPr>
          </a:p>
        </p:txBody>
      </p:sp>
      <p:pic>
        <p:nvPicPr>
          <p:cNvPr id="377" name="Google Shape;377;p46"/>
          <p:cNvPicPr preferRelativeResize="0"/>
          <p:nvPr/>
        </p:nvPicPr>
        <p:blipFill rotWithShape="1">
          <a:blip r:embed="rId1"/>
          <a:srcRect l="32549" r="29017"/>
          <a:stretch>
            <a:fillRect/>
          </a:stretch>
        </p:blipFill>
        <p:spPr>
          <a:xfrm>
            <a:off x="0" y="0"/>
            <a:ext cx="296519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6"/>
          <p:cNvSpPr txBox="1"/>
          <p:nvPr>
            <p:ph type="subTitle" idx="1"/>
          </p:nvPr>
        </p:nvSpPr>
        <p:spPr>
          <a:xfrm>
            <a:off x="3369600" y="20228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FIRST </a:t>
            </a:r>
            <a:r>
              <a:rPr lang="vi-VN" altLang="en-GB"/>
              <a:t>REASON</a:t>
            </a:r>
            <a:endParaRPr lang="vi-VN" altLang="en-GB"/>
          </a:p>
        </p:txBody>
      </p:sp>
      <p:sp>
        <p:nvSpPr>
          <p:cNvPr id="379" name="Google Shape;379;p46"/>
          <p:cNvSpPr txBox="1"/>
          <p:nvPr>
            <p:ph type="subTitle" idx="2"/>
          </p:nvPr>
        </p:nvSpPr>
        <p:spPr>
          <a:xfrm>
            <a:off x="3369600" y="23170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Tourism attracts the attention of many people</a:t>
            </a:r>
            <a:endParaRPr lang="en-GB"/>
          </a:p>
        </p:txBody>
      </p:sp>
      <p:sp>
        <p:nvSpPr>
          <p:cNvPr id="380" name="Google Shape;380;p46"/>
          <p:cNvSpPr txBox="1"/>
          <p:nvPr>
            <p:ph type="subTitle" idx="3"/>
          </p:nvPr>
        </p:nvSpPr>
        <p:spPr>
          <a:xfrm>
            <a:off x="6026100" y="20228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THIRD REASON</a:t>
            </a:r>
            <a:endParaRPr lang="en-GB"/>
          </a:p>
        </p:txBody>
      </p:sp>
      <p:sp>
        <p:nvSpPr>
          <p:cNvPr id="381" name="Google Shape;381;p46"/>
          <p:cNvSpPr txBox="1"/>
          <p:nvPr>
            <p:ph type="subTitle" idx="4"/>
          </p:nvPr>
        </p:nvSpPr>
        <p:spPr>
          <a:xfrm>
            <a:off x="6026100" y="23170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T</a:t>
            </a:r>
            <a:r>
              <a:rPr lang="en-GB"/>
              <a:t>ravel is always the first choice of people on vacation.</a:t>
            </a:r>
            <a:endParaRPr lang="en-GB"/>
          </a:p>
        </p:txBody>
      </p:sp>
      <p:sp>
        <p:nvSpPr>
          <p:cNvPr id="382" name="Google Shape;382;p46"/>
          <p:cNvSpPr txBox="1"/>
          <p:nvPr>
            <p:ph type="subTitle" idx="5"/>
          </p:nvPr>
        </p:nvSpPr>
        <p:spPr>
          <a:xfrm>
            <a:off x="3369600" y="33529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SECOND REASON</a:t>
            </a:r>
            <a:endParaRPr lang="en-GB"/>
          </a:p>
        </p:txBody>
      </p:sp>
      <p:sp>
        <p:nvSpPr>
          <p:cNvPr id="383" name="Google Shape;383;p46"/>
          <p:cNvSpPr txBox="1"/>
          <p:nvPr>
            <p:ph type="subTitle" idx="6"/>
          </p:nvPr>
        </p:nvSpPr>
        <p:spPr>
          <a:xfrm>
            <a:off x="3369600" y="36471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Traveling always brings great value</a:t>
            </a:r>
            <a:endParaRPr lang="en-GB"/>
          </a:p>
        </p:txBody>
      </p:sp>
      <p:sp>
        <p:nvSpPr>
          <p:cNvPr id="384" name="Google Shape;384;p46"/>
          <p:cNvSpPr txBox="1"/>
          <p:nvPr>
            <p:ph type="subTitle" idx="7"/>
          </p:nvPr>
        </p:nvSpPr>
        <p:spPr>
          <a:xfrm>
            <a:off x="6026100" y="33529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FO</a:t>
            </a:r>
            <a:r>
              <a:rPr lang="vi-VN" altLang="en-GB">
                <a:sym typeface="+mn-ea"/>
              </a:rPr>
              <a:t>URTH REASON</a:t>
            </a:r>
            <a:endParaRPr lang="en-GB"/>
          </a:p>
        </p:txBody>
      </p:sp>
      <p:sp>
        <p:nvSpPr>
          <p:cNvPr id="385" name="Google Shape;385;p46"/>
          <p:cNvSpPr txBox="1"/>
          <p:nvPr>
            <p:ph type="subTitle" idx="8"/>
          </p:nvPr>
        </p:nvSpPr>
        <p:spPr>
          <a:xfrm>
            <a:off x="6026100" y="36471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P</a:t>
            </a:r>
            <a:r>
              <a:rPr lang="en-GB"/>
              <a:t>eople still have many problems related to travel</a:t>
            </a:r>
            <a:endParaRPr lang="en-GB"/>
          </a:p>
        </p:txBody>
      </p:sp>
      <p:sp>
        <p:nvSpPr>
          <p:cNvPr id="386" name="Google Shape;386;p46"/>
          <p:cNvSpPr/>
          <p:nvPr/>
        </p:nvSpPr>
        <p:spPr>
          <a:xfrm>
            <a:off x="3499425" y="1396763"/>
            <a:ext cx="2921057" cy="103773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87" name="Google Shape;387;p46"/>
          <p:cNvGrpSpPr/>
          <p:nvPr/>
        </p:nvGrpSpPr>
        <p:grpSpPr>
          <a:xfrm>
            <a:off x="7594545" y="348883"/>
            <a:ext cx="1153860" cy="1151637"/>
            <a:chOff x="7286600" y="596375"/>
            <a:chExt cx="934375" cy="932575"/>
          </a:xfrm>
        </p:grpSpPr>
        <p:sp>
          <p:nvSpPr>
            <p:cNvPr id="388" name="Google Shape;388;p46"/>
            <p:cNvSpPr/>
            <p:nvPr/>
          </p:nvSpPr>
          <p:spPr>
            <a:xfrm>
              <a:off x="7288400" y="596375"/>
              <a:ext cx="932575" cy="932575"/>
            </a:xfrm>
            <a:custGeom>
              <a:avLst/>
              <a:gdLst/>
              <a:ahLst/>
              <a:cxnLst/>
              <a:rect l="l" t="t" r="r" b="b"/>
              <a:pathLst>
                <a:path w="37303" h="37303" extrusionOk="0">
                  <a:moveTo>
                    <a:pt x="18645" y="1"/>
                  </a:moveTo>
                  <a:cubicBezTo>
                    <a:pt x="8346" y="1"/>
                    <a:pt x="0" y="8359"/>
                    <a:pt x="0" y="18658"/>
                  </a:cubicBezTo>
                  <a:cubicBezTo>
                    <a:pt x="0" y="28957"/>
                    <a:pt x="8346" y="37303"/>
                    <a:pt x="18645" y="37303"/>
                  </a:cubicBezTo>
                  <a:cubicBezTo>
                    <a:pt x="28944" y="37303"/>
                    <a:pt x="37302" y="28957"/>
                    <a:pt x="37302" y="18658"/>
                  </a:cubicBezTo>
                  <a:cubicBezTo>
                    <a:pt x="37302" y="8359"/>
                    <a:pt x="28944" y="1"/>
                    <a:pt x="1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46"/>
            <p:cNvSpPr/>
            <p:nvPr/>
          </p:nvSpPr>
          <p:spPr>
            <a:xfrm>
              <a:off x="7493475" y="653225"/>
              <a:ext cx="563775" cy="55400"/>
            </a:xfrm>
            <a:custGeom>
              <a:avLst/>
              <a:gdLst/>
              <a:ahLst/>
              <a:cxnLst/>
              <a:rect l="l" t="t" r="r" b="b"/>
              <a:pathLst>
                <a:path w="22551" h="2216" extrusionOk="0">
                  <a:moveTo>
                    <a:pt x="8109" y="1"/>
                  </a:moveTo>
                  <a:cubicBezTo>
                    <a:pt x="6847" y="1"/>
                    <a:pt x="6192" y="429"/>
                    <a:pt x="5596" y="798"/>
                  </a:cubicBezTo>
                  <a:cubicBezTo>
                    <a:pt x="5025" y="1168"/>
                    <a:pt x="4537" y="1489"/>
                    <a:pt x="3477" y="1489"/>
                  </a:cubicBezTo>
                  <a:cubicBezTo>
                    <a:pt x="2441" y="1489"/>
                    <a:pt x="1953" y="1168"/>
                    <a:pt x="1370" y="798"/>
                  </a:cubicBezTo>
                  <a:cubicBezTo>
                    <a:pt x="1179" y="679"/>
                    <a:pt x="977" y="548"/>
                    <a:pt x="762" y="429"/>
                  </a:cubicBezTo>
                  <a:cubicBezTo>
                    <a:pt x="500" y="572"/>
                    <a:pt x="250" y="739"/>
                    <a:pt x="0" y="906"/>
                  </a:cubicBezTo>
                  <a:cubicBezTo>
                    <a:pt x="370" y="1037"/>
                    <a:pt x="655" y="1215"/>
                    <a:pt x="965" y="1406"/>
                  </a:cubicBezTo>
                  <a:cubicBezTo>
                    <a:pt x="1548" y="1787"/>
                    <a:pt x="2215" y="2215"/>
                    <a:pt x="3477" y="2215"/>
                  </a:cubicBezTo>
                  <a:cubicBezTo>
                    <a:pt x="4751" y="2215"/>
                    <a:pt x="5406" y="1787"/>
                    <a:pt x="6001" y="1406"/>
                  </a:cubicBezTo>
                  <a:cubicBezTo>
                    <a:pt x="6561" y="1037"/>
                    <a:pt x="7049" y="727"/>
                    <a:pt x="8109" y="727"/>
                  </a:cubicBezTo>
                  <a:cubicBezTo>
                    <a:pt x="9156" y="727"/>
                    <a:pt x="9644" y="1037"/>
                    <a:pt x="10228" y="1406"/>
                  </a:cubicBezTo>
                  <a:cubicBezTo>
                    <a:pt x="10799" y="1787"/>
                    <a:pt x="11478" y="2215"/>
                    <a:pt x="12740" y="2215"/>
                  </a:cubicBezTo>
                  <a:cubicBezTo>
                    <a:pt x="14002" y="2215"/>
                    <a:pt x="14669" y="1787"/>
                    <a:pt x="15252" y="1406"/>
                  </a:cubicBezTo>
                  <a:cubicBezTo>
                    <a:pt x="15824" y="1037"/>
                    <a:pt x="16312" y="727"/>
                    <a:pt x="17372" y="727"/>
                  </a:cubicBezTo>
                  <a:cubicBezTo>
                    <a:pt x="18419" y="727"/>
                    <a:pt x="18896" y="1037"/>
                    <a:pt x="19479" y="1406"/>
                  </a:cubicBezTo>
                  <a:cubicBezTo>
                    <a:pt x="20062" y="1787"/>
                    <a:pt x="20729" y="2215"/>
                    <a:pt x="21991" y="2215"/>
                  </a:cubicBezTo>
                  <a:cubicBezTo>
                    <a:pt x="22194" y="2215"/>
                    <a:pt x="22372" y="2203"/>
                    <a:pt x="22551" y="2180"/>
                  </a:cubicBezTo>
                  <a:cubicBezTo>
                    <a:pt x="22253" y="1941"/>
                    <a:pt x="21932" y="1691"/>
                    <a:pt x="21634" y="1465"/>
                  </a:cubicBezTo>
                  <a:cubicBezTo>
                    <a:pt x="20836" y="1406"/>
                    <a:pt x="20384" y="1132"/>
                    <a:pt x="19884" y="798"/>
                  </a:cubicBezTo>
                  <a:cubicBezTo>
                    <a:pt x="19300" y="429"/>
                    <a:pt x="18634" y="1"/>
                    <a:pt x="17372" y="1"/>
                  </a:cubicBezTo>
                  <a:cubicBezTo>
                    <a:pt x="16098" y="1"/>
                    <a:pt x="15431" y="429"/>
                    <a:pt x="14848" y="798"/>
                  </a:cubicBezTo>
                  <a:cubicBezTo>
                    <a:pt x="14288" y="1168"/>
                    <a:pt x="13800" y="1489"/>
                    <a:pt x="12740" y="1489"/>
                  </a:cubicBezTo>
                  <a:cubicBezTo>
                    <a:pt x="11692" y="1489"/>
                    <a:pt x="11204" y="1168"/>
                    <a:pt x="10621" y="798"/>
                  </a:cubicBezTo>
                  <a:cubicBezTo>
                    <a:pt x="10049" y="429"/>
                    <a:pt x="9371" y="1"/>
                    <a:pt x="8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7366075" y="748775"/>
              <a:ext cx="755475" cy="55700"/>
            </a:xfrm>
            <a:custGeom>
              <a:avLst/>
              <a:gdLst/>
              <a:ahLst/>
              <a:cxnLst/>
              <a:rect l="l" t="t" r="r" b="b"/>
              <a:pathLst>
                <a:path w="30219" h="2228" extrusionOk="0">
                  <a:moveTo>
                    <a:pt x="3953" y="1"/>
                  </a:moveTo>
                  <a:cubicBezTo>
                    <a:pt x="2679" y="1"/>
                    <a:pt x="2025" y="429"/>
                    <a:pt x="1429" y="798"/>
                  </a:cubicBezTo>
                  <a:cubicBezTo>
                    <a:pt x="1191" y="953"/>
                    <a:pt x="953" y="1096"/>
                    <a:pt x="703" y="1215"/>
                  </a:cubicBezTo>
                  <a:cubicBezTo>
                    <a:pt x="465" y="1537"/>
                    <a:pt x="227" y="1858"/>
                    <a:pt x="1" y="2191"/>
                  </a:cubicBezTo>
                  <a:cubicBezTo>
                    <a:pt x="834" y="2072"/>
                    <a:pt x="1358" y="1727"/>
                    <a:pt x="1834" y="1429"/>
                  </a:cubicBezTo>
                  <a:cubicBezTo>
                    <a:pt x="2406" y="1060"/>
                    <a:pt x="2894" y="739"/>
                    <a:pt x="3953" y="739"/>
                  </a:cubicBezTo>
                  <a:cubicBezTo>
                    <a:pt x="5001" y="739"/>
                    <a:pt x="5477" y="1060"/>
                    <a:pt x="6061" y="1429"/>
                  </a:cubicBezTo>
                  <a:cubicBezTo>
                    <a:pt x="6644" y="1798"/>
                    <a:pt x="7311" y="2227"/>
                    <a:pt x="8573" y="2227"/>
                  </a:cubicBezTo>
                  <a:cubicBezTo>
                    <a:pt x="9847" y="2227"/>
                    <a:pt x="10502" y="1798"/>
                    <a:pt x="11097" y="1429"/>
                  </a:cubicBezTo>
                  <a:cubicBezTo>
                    <a:pt x="11657" y="1060"/>
                    <a:pt x="12145" y="739"/>
                    <a:pt x="13205" y="739"/>
                  </a:cubicBezTo>
                  <a:cubicBezTo>
                    <a:pt x="14252" y="739"/>
                    <a:pt x="14740" y="1060"/>
                    <a:pt x="15324" y="1429"/>
                  </a:cubicBezTo>
                  <a:cubicBezTo>
                    <a:pt x="15895" y="1798"/>
                    <a:pt x="16574" y="2227"/>
                    <a:pt x="17836" y="2227"/>
                  </a:cubicBezTo>
                  <a:cubicBezTo>
                    <a:pt x="19098" y="2227"/>
                    <a:pt x="19765" y="1798"/>
                    <a:pt x="20348" y="1429"/>
                  </a:cubicBezTo>
                  <a:cubicBezTo>
                    <a:pt x="20920" y="1060"/>
                    <a:pt x="21408" y="739"/>
                    <a:pt x="22468" y="739"/>
                  </a:cubicBezTo>
                  <a:cubicBezTo>
                    <a:pt x="23515" y="739"/>
                    <a:pt x="23992" y="1060"/>
                    <a:pt x="24575" y="1429"/>
                  </a:cubicBezTo>
                  <a:cubicBezTo>
                    <a:pt x="25158" y="1798"/>
                    <a:pt x="25825" y="2227"/>
                    <a:pt x="27087" y="2227"/>
                  </a:cubicBezTo>
                  <a:cubicBezTo>
                    <a:pt x="28361" y="2227"/>
                    <a:pt x="29028" y="1798"/>
                    <a:pt x="29611" y="1429"/>
                  </a:cubicBezTo>
                  <a:cubicBezTo>
                    <a:pt x="29802" y="1275"/>
                    <a:pt x="29992" y="1156"/>
                    <a:pt x="30219" y="1060"/>
                  </a:cubicBezTo>
                  <a:cubicBezTo>
                    <a:pt x="30052" y="858"/>
                    <a:pt x="29909" y="667"/>
                    <a:pt x="29742" y="477"/>
                  </a:cubicBezTo>
                  <a:cubicBezTo>
                    <a:pt x="29552" y="584"/>
                    <a:pt x="29373" y="703"/>
                    <a:pt x="29207" y="798"/>
                  </a:cubicBezTo>
                  <a:cubicBezTo>
                    <a:pt x="28635" y="1179"/>
                    <a:pt x="28147" y="1489"/>
                    <a:pt x="27087" y="1489"/>
                  </a:cubicBezTo>
                  <a:cubicBezTo>
                    <a:pt x="26051" y="1489"/>
                    <a:pt x="25563" y="1179"/>
                    <a:pt x="24980" y="798"/>
                  </a:cubicBezTo>
                  <a:cubicBezTo>
                    <a:pt x="24396" y="429"/>
                    <a:pt x="23730" y="1"/>
                    <a:pt x="22468" y="1"/>
                  </a:cubicBezTo>
                  <a:cubicBezTo>
                    <a:pt x="21194" y="1"/>
                    <a:pt x="20527" y="429"/>
                    <a:pt x="19944" y="798"/>
                  </a:cubicBezTo>
                  <a:cubicBezTo>
                    <a:pt x="19384" y="1179"/>
                    <a:pt x="18896" y="1489"/>
                    <a:pt x="17836" y="1489"/>
                  </a:cubicBezTo>
                  <a:cubicBezTo>
                    <a:pt x="16788" y="1489"/>
                    <a:pt x="16300" y="1179"/>
                    <a:pt x="15717" y="798"/>
                  </a:cubicBezTo>
                  <a:cubicBezTo>
                    <a:pt x="15145" y="429"/>
                    <a:pt x="14467" y="1"/>
                    <a:pt x="13205" y="1"/>
                  </a:cubicBezTo>
                  <a:cubicBezTo>
                    <a:pt x="11943" y="1"/>
                    <a:pt x="11288" y="429"/>
                    <a:pt x="10692" y="798"/>
                  </a:cubicBezTo>
                  <a:cubicBezTo>
                    <a:pt x="10121" y="1179"/>
                    <a:pt x="9633" y="1489"/>
                    <a:pt x="8573" y="1489"/>
                  </a:cubicBezTo>
                  <a:cubicBezTo>
                    <a:pt x="7537" y="1489"/>
                    <a:pt x="7049" y="1179"/>
                    <a:pt x="6466" y="798"/>
                  </a:cubicBezTo>
                  <a:cubicBezTo>
                    <a:pt x="5882" y="429"/>
                    <a:pt x="5215" y="1"/>
                    <a:pt x="3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7318150" y="843725"/>
              <a:ext cx="858475" cy="55400"/>
            </a:xfrm>
            <a:custGeom>
              <a:avLst/>
              <a:gdLst/>
              <a:ahLst/>
              <a:cxnLst/>
              <a:rect l="l" t="t" r="r" b="b"/>
              <a:pathLst>
                <a:path w="34339" h="2216" extrusionOk="0">
                  <a:moveTo>
                    <a:pt x="5870" y="1"/>
                  </a:moveTo>
                  <a:cubicBezTo>
                    <a:pt x="4596" y="1"/>
                    <a:pt x="3942" y="429"/>
                    <a:pt x="3346" y="798"/>
                  </a:cubicBezTo>
                  <a:cubicBezTo>
                    <a:pt x="2787" y="1168"/>
                    <a:pt x="2299" y="1489"/>
                    <a:pt x="1239" y="1489"/>
                  </a:cubicBezTo>
                  <a:cubicBezTo>
                    <a:pt x="846" y="1489"/>
                    <a:pt x="536" y="1441"/>
                    <a:pt x="286" y="1370"/>
                  </a:cubicBezTo>
                  <a:cubicBezTo>
                    <a:pt x="179" y="1584"/>
                    <a:pt x="96" y="1822"/>
                    <a:pt x="1" y="2049"/>
                  </a:cubicBezTo>
                  <a:cubicBezTo>
                    <a:pt x="346" y="2156"/>
                    <a:pt x="751" y="2215"/>
                    <a:pt x="1239" y="2215"/>
                  </a:cubicBezTo>
                  <a:cubicBezTo>
                    <a:pt x="2501" y="2215"/>
                    <a:pt x="3156" y="1775"/>
                    <a:pt x="3751" y="1406"/>
                  </a:cubicBezTo>
                  <a:cubicBezTo>
                    <a:pt x="4323" y="1037"/>
                    <a:pt x="4811" y="727"/>
                    <a:pt x="5870" y="727"/>
                  </a:cubicBezTo>
                  <a:cubicBezTo>
                    <a:pt x="6918" y="727"/>
                    <a:pt x="7394" y="1037"/>
                    <a:pt x="7978" y="1406"/>
                  </a:cubicBezTo>
                  <a:cubicBezTo>
                    <a:pt x="8561" y="1775"/>
                    <a:pt x="9228" y="2215"/>
                    <a:pt x="10490" y="2215"/>
                  </a:cubicBezTo>
                  <a:cubicBezTo>
                    <a:pt x="11764" y="2215"/>
                    <a:pt x="12419" y="1775"/>
                    <a:pt x="13014" y="1406"/>
                  </a:cubicBezTo>
                  <a:cubicBezTo>
                    <a:pt x="13574" y="1037"/>
                    <a:pt x="14062" y="727"/>
                    <a:pt x="15122" y="727"/>
                  </a:cubicBezTo>
                  <a:cubicBezTo>
                    <a:pt x="16169" y="727"/>
                    <a:pt x="16657" y="1037"/>
                    <a:pt x="17241" y="1406"/>
                  </a:cubicBezTo>
                  <a:cubicBezTo>
                    <a:pt x="17812" y="1775"/>
                    <a:pt x="18491" y="2215"/>
                    <a:pt x="19753" y="2215"/>
                  </a:cubicBezTo>
                  <a:cubicBezTo>
                    <a:pt x="21015" y="2215"/>
                    <a:pt x="21682" y="1775"/>
                    <a:pt x="22265" y="1406"/>
                  </a:cubicBezTo>
                  <a:cubicBezTo>
                    <a:pt x="22837" y="1037"/>
                    <a:pt x="23325" y="727"/>
                    <a:pt x="24385" y="727"/>
                  </a:cubicBezTo>
                  <a:cubicBezTo>
                    <a:pt x="25432" y="727"/>
                    <a:pt x="25909" y="1037"/>
                    <a:pt x="26492" y="1406"/>
                  </a:cubicBezTo>
                  <a:cubicBezTo>
                    <a:pt x="27075" y="1775"/>
                    <a:pt x="27742" y="2215"/>
                    <a:pt x="29004" y="2215"/>
                  </a:cubicBezTo>
                  <a:cubicBezTo>
                    <a:pt x="30278" y="2215"/>
                    <a:pt x="30945" y="1775"/>
                    <a:pt x="31528" y="1406"/>
                  </a:cubicBezTo>
                  <a:cubicBezTo>
                    <a:pt x="32088" y="1037"/>
                    <a:pt x="32576" y="727"/>
                    <a:pt x="33636" y="727"/>
                  </a:cubicBezTo>
                  <a:cubicBezTo>
                    <a:pt x="33910" y="727"/>
                    <a:pt x="34124" y="739"/>
                    <a:pt x="34338" y="787"/>
                  </a:cubicBezTo>
                  <a:cubicBezTo>
                    <a:pt x="34207" y="548"/>
                    <a:pt x="34064" y="275"/>
                    <a:pt x="33933" y="13"/>
                  </a:cubicBezTo>
                  <a:cubicBezTo>
                    <a:pt x="33826" y="13"/>
                    <a:pt x="33743" y="1"/>
                    <a:pt x="33636" y="1"/>
                  </a:cubicBezTo>
                  <a:cubicBezTo>
                    <a:pt x="32374" y="1"/>
                    <a:pt x="31707" y="429"/>
                    <a:pt x="31124" y="798"/>
                  </a:cubicBezTo>
                  <a:cubicBezTo>
                    <a:pt x="30552" y="1168"/>
                    <a:pt x="30064" y="1489"/>
                    <a:pt x="29004" y="1489"/>
                  </a:cubicBezTo>
                  <a:cubicBezTo>
                    <a:pt x="27968" y="1489"/>
                    <a:pt x="27480" y="1168"/>
                    <a:pt x="26897" y="798"/>
                  </a:cubicBezTo>
                  <a:cubicBezTo>
                    <a:pt x="26313" y="429"/>
                    <a:pt x="25647" y="1"/>
                    <a:pt x="24385" y="1"/>
                  </a:cubicBezTo>
                  <a:cubicBezTo>
                    <a:pt x="23111" y="1"/>
                    <a:pt x="22444" y="429"/>
                    <a:pt x="21861" y="798"/>
                  </a:cubicBezTo>
                  <a:cubicBezTo>
                    <a:pt x="21301" y="1168"/>
                    <a:pt x="20813" y="1489"/>
                    <a:pt x="19753" y="1489"/>
                  </a:cubicBezTo>
                  <a:cubicBezTo>
                    <a:pt x="18705" y="1489"/>
                    <a:pt x="18217" y="1168"/>
                    <a:pt x="17634" y="798"/>
                  </a:cubicBezTo>
                  <a:cubicBezTo>
                    <a:pt x="17062" y="429"/>
                    <a:pt x="16384" y="1"/>
                    <a:pt x="15122" y="1"/>
                  </a:cubicBezTo>
                  <a:cubicBezTo>
                    <a:pt x="13860" y="1"/>
                    <a:pt x="13205" y="429"/>
                    <a:pt x="12609" y="798"/>
                  </a:cubicBezTo>
                  <a:cubicBezTo>
                    <a:pt x="12038" y="1168"/>
                    <a:pt x="11550" y="1489"/>
                    <a:pt x="10490" y="1489"/>
                  </a:cubicBezTo>
                  <a:cubicBezTo>
                    <a:pt x="9454" y="1489"/>
                    <a:pt x="8966" y="1168"/>
                    <a:pt x="8383" y="798"/>
                  </a:cubicBezTo>
                  <a:cubicBezTo>
                    <a:pt x="7799" y="429"/>
                    <a:pt x="7132" y="1"/>
                    <a:pt x="5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7294050" y="939275"/>
              <a:ext cx="918575" cy="55400"/>
            </a:xfrm>
            <a:custGeom>
              <a:avLst/>
              <a:gdLst/>
              <a:ahLst/>
              <a:cxnLst/>
              <a:rect l="l" t="t" r="r" b="b"/>
              <a:pathLst>
                <a:path w="36743" h="2216" extrusionOk="0">
                  <a:moveTo>
                    <a:pt x="6811" y="1"/>
                  </a:moveTo>
                  <a:cubicBezTo>
                    <a:pt x="5549" y="1"/>
                    <a:pt x="4894" y="429"/>
                    <a:pt x="4298" y="798"/>
                  </a:cubicBezTo>
                  <a:cubicBezTo>
                    <a:pt x="3739" y="1167"/>
                    <a:pt x="3239" y="1489"/>
                    <a:pt x="2191" y="1489"/>
                  </a:cubicBezTo>
                  <a:cubicBezTo>
                    <a:pt x="1191" y="1489"/>
                    <a:pt x="703" y="1203"/>
                    <a:pt x="167" y="846"/>
                  </a:cubicBezTo>
                  <a:cubicBezTo>
                    <a:pt x="107" y="1096"/>
                    <a:pt x="60" y="1370"/>
                    <a:pt x="0" y="1620"/>
                  </a:cubicBezTo>
                  <a:cubicBezTo>
                    <a:pt x="524" y="1929"/>
                    <a:pt x="1143" y="2215"/>
                    <a:pt x="2191" y="2215"/>
                  </a:cubicBezTo>
                  <a:cubicBezTo>
                    <a:pt x="3453" y="2215"/>
                    <a:pt x="4108" y="1787"/>
                    <a:pt x="4703" y="1406"/>
                  </a:cubicBezTo>
                  <a:cubicBezTo>
                    <a:pt x="5263" y="1036"/>
                    <a:pt x="5763" y="727"/>
                    <a:pt x="6811" y="727"/>
                  </a:cubicBezTo>
                  <a:cubicBezTo>
                    <a:pt x="7870" y="727"/>
                    <a:pt x="8347" y="1036"/>
                    <a:pt x="8930" y="1406"/>
                  </a:cubicBezTo>
                  <a:cubicBezTo>
                    <a:pt x="9513" y="1787"/>
                    <a:pt x="10180" y="2215"/>
                    <a:pt x="11442" y="2215"/>
                  </a:cubicBezTo>
                  <a:cubicBezTo>
                    <a:pt x="12704" y="2215"/>
                    <a:pt x="13359" y="1787"/>
                    <a:pt x="13954" y="1406"/>
                  </a:cubicBezTo>
                  <a:cubicBezTo>
                    <a:pt x="14526" y="1036"/>
                    <a:pt x="15014" y="727"/>
                    <a:pt x="16074" y="727"/>
                  </a:cubicBezTo>
                  <a:cubicBezTo>
                    <a:pt x="17110" y="727"/>
                    <a:pt x="17610" y="1036"/>
                    <a:pt x="18181" y="1406"/>
                  </a:cubicBezTo>
                  <a:cubicBezTo>
                    <a:pt x="18764" y="1787"/>
                    <a:pt x="19431" y="2215"/>
                    <a:pt x="20705" y="2215"/>
                  </a:cubicBezTo>
                  <a:cubicBezTo>
                    <a:pt x="21967" y="2215"/>
                    <a:pt x="22634" y="1787"/>
                    <a:pt x="23217" y="1406"/>
                  </a:cubicBezTo>
                  <a:cubicBezTo>
                    <a:pt x="23777" y="1036"/>
                    <a:pt x="24277" y="727"/>
                    <a:pt x="25325" y="727"/>
                  </a:cubicBezTo>
                  <a:cubicBezTo>
                    <a:pt x="26384" y="727"/>
                    <a:pt x="26861" y="1036"/>
                    <a:pt x="27444" y="1406"/>
                  </a:cubicBezTo>
                  <a:cubicBezTo>
                    <a:pt x="28028" y="1787"/>
                    <a:pt x="28694" y="2215"/>
                    <a:pt x="29956" y="2215"/>
                  </a:cubicBezTo>
                  <a:cubicBezTo>
                    <a:pt x="31218" y="2215"/>
                    <a:pt x="31897" y="1787"/>
                    <a:pt x="32469" y="1406"/>
                  </a:cubicBezTo>
                  <a:cubicBezTo>
                    <a:pt x="33040" y="1036"/>
                    <a:pt x="33528" y="727"/>
                    <a:pt x="34588" y="727"/>
                  </a:cubicBezTo>
                  <a:cubicBezTo>
                    <a:pt x="35636" y="727"/>
                    <a:pt x="36124" y="1036"/>
                    <a:pt x="36695" y="1406"/>
                  </a:cubicBezTo>
                  <a:cubicBezTo>
                    <a:pt x="36719" y="1429"/>
                    <a:pt x="36731" y="1429"/>
                    <a:pt x="36743" y="1441"/>
                  </a:cubicBezTo>
                  <a:cubicBezTo>
                    <a:pt x="36683" y="1132"/>
                    <a:pt x="36612" y="786"/>
                    <a:pt x="36517" y="465"/>
                  </a:cubicBezTo>
                  <a:cubicBezTo>
                    <a:pt x="36040" y="203"/>
                    <a:pt x="35469" y="1"/>
                    <a:pt x="34588" y="1"/>
                  </a:cubicBezTo>
                  <a:cubicBezTo>
                    <a:pt x="33326" y="1"/>
                    <a:pt x="32647" y="429"/>
                    <a:pt x="32076" y="798"/>
                  </a:cubicBezTo>
                  <a:cubicBezTo>
                    <a:pt x="31504" y="1167"/>
                    <a:pt x="31016" y="1489"/>
                    <a:pt x="29956" y="1489"/>
                  </a:cubicBezTo>
                  <a:cubicBezTo>
                    <a:pt x="28921" y="1489"/>
                    <a:pt x="28420" y="1167"/>
                    <a:pt x="27849" y="798"/>
                  </a:cubicBezTo>
                  <a:cubicBezTo>
                    <a:pt x="27266" y="429"/>
                    <a:pt x="26599" y="1"/>
                    <a:pt x="25325" y="1"/>
                  </a:cubicBezTo>
                  <a:cubicBezTo>
                    <a:pt x="24063" y="1"/>
                    <a:pt x="23396" y="429"/>
                    <a:pt x="22813" y="798"/>
                  </a:cubicBezTo>
                  <a:cubicBezTo>
                    <a:pt x="22253" y="1167"/>
                    <a:pt x="21753" y="1489"/>
                    <a:pt x="20705" y="1489"/>
                  </a:cubicBezTo>
                  <a:cubicBezTo>
                    <a:pt x="19657" y="1489"/>
                    <a:pt x="19169" y="1167"/>
                    <a:pt x="18586" y="798"/>
                  </a:cubicBezTo>
                  <a:cubicBezTo>
                    <a:pt x="18002" y="429"/>
                    <a:pt x="17336" y="1"/>
                    <a:pt x="16074" y="1"/>
                  </a:cubicBezTo>
                  <a:cubicBezTo>
                    <a:pt x="14812" y="1"/>
                    <a:pt x="14157" y="429"/>
                    <a:pt x="13561" y="798"/>
                  </a:cubicBezTo>
                  <a:cubicBezTo>
                    <a:pt x="12990" y="1167"/>
                    <a:pt x="12502" y="1489"/>
                    <a:pt x="11442" y="1489"/>
                  </a:cubicBezTo>
                  <a:cubicBezTo>
                    <a:pt x="10406" y="1489"/>
                    <a:pt x="9906" y="1167"/>
                    <a:pt x="9335" y="798"/>
                  </a:cubicBezTo>
                  <a:cubicBezTo>
                    <a:pt x="8751" y="429"/>
                    <a:pt x="8085" y="1"/>
                    <a:pt x="6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7286600" y="1034825"/>
              <a:ext cx="934375" cy="55975"/>
            </a:xfrm>
            <a:custGeom>
              <a:avLst/>
              <a:gdLst/>
              <a:ahLst/>
              <a:cxnLst/>
              <a:rect l="l" t="t" r="r" b="b"/>
              <a:pathLst>
                <a:path w="37375" h="2239" extrusionOk="0">
                  <a:moveTo>
                    <a:pt x="7109" y="1"/>
                  </a:moveTo>
                  <a:cubicBezTo>
                    <a:pt x="5847" y="1"/>
                    <a:pt x="5192" y="429"/>
                    <a:pt x="4596" y="810"/>
                  </a:cubicBezTo>
                  <a:cubicBezTo>
                    <a:pt x="4037" y="1179"/>
                    <a:pt x="3537" y="1489"/>
                    <a:pt x="2489" y="1489"/>
                  </a:cubicBezTo>
                  <a:cubicBezTo>
                    <a:pt x="1441" y="1489"/>
                    <a:pt x="953" y="1179"/>
                    <a:pt x="370" y="810"/>
                  </a:cubicBezTo>
                  <a:lnTo>
                    <a:pt x="12" y="584"/>
                  </a:lnTo>
                  <a:cubicBezTo>
                    <a:pt x="12" y="763"/>
                    <a:pt x="1" y="941"/>
                    <a:pt x="1" y="1120"/>
                  </a:cubicBezTo>
                  <a:lnTo>
                    <a:pt x="1" y="1465"/>
                  </a:lnTo>
                  <a:cubicBezTo>
                    <a:pt x="584" y="1834"/>
                    <a:pt x="1239" y="2239"/>
                    <a:pt x="2465" y="2239"/>
                  </a:cubicBezTo>
                  <a:cubicBezTo>
                    <a:pt x="3739" y="2239"/>
                    <a:pt x="4394" y="1798"/>
                    <a:pt x="4989" y="1429"/>
                  </a:cubicBezTo>
                  <a:cubicBezTo>
                    <a:pt x="5549" y="1060"/>
                    <a:pt x="6037" y="751"/>
                    <a:pt x="7097" y="751"/>
                  </a:cubicBezTo>
                  <a:cubicBezTo>
                    <a:pt x="8156" y="751"/>
                    <a:pt x="8633" y="1060"/>
                    <a:pt x="9216" y="1429"/>
                  </a:cubicBezTo>
                  <a:cubicBezTo>
                    <a:pt x="9788" y="1798"/>
                    <a:pt x="10466" y="2239"/>
                    <a:pt x="11728" y="2239"/>
                  </a:cubicBezTo>
                  <a:cubicBezTo>
                    <a:pt x="12990" y="2239"/>
                    <a:pt x="13645" y="1798"/>
                    <a:pt x="14240" y="1429"/>
                  </a:cubicBezTo>
                  <a:cubicBezTo>
                    <a:pt x="14812" y="1060"/>
                    <a:pt x="15300" y="751"/>
                    <a:pt x="16360" y="751"/>
                  </a:cubicBezTo>
                  <a:cubicBezTo>
                    <a:pt x="17396" y="751"/>
                    <a:pt x="17884" y="1060"/>
                    <a:pt x="18467" y="1429"/>
                  </a:cubicBezTo>
                  <a:cubicBezTo>
                    <a:pt x="19051" y="1798"/>
                    <a:pt x="19717" y="2239"/>
                    <a:pt x="20979" y="2239"/>
                  </a:cubicBezTo>
                  <a:cubicBezTo>
                    <a:pt x="22253" y="2239"/>
                    <a:pt x="22920" y="1798"/>
                    <a:pt x="23504" y="1429"/>
                  </a:cubicBezTo>
                  <a:cubicBezTo>
                    <a:pt x="24063" y="1060"/>
                    <a:pt x="24551" y="751"/>
                    <a:pt x="25611" y="751"/>
                  </a:cubicBezTo>
                  <a:cubicBezTo>
                    <a:pt x="26671" y="751"/>
                    <a:pt x="27147" y="1060"/>
                    <a:pt x="27730" y="1429"/>
                  </a:cubicBezTo>
                  <a:cubicBezTo>
                    <a:pt x="28302" y="1798"/>
                    <a:pt x="28980" y="2239"/>
                    <a:pt x="30242" y="2239"/>
                  </a:cubicBezTo>
                  <a:cubicBezTo>
                    <a:pt x="31505" y="2239"/>
                    <a:pt x="32171" y="1798"/>
                    <a:pt x="32755" y="1429"/>
                  </a:cubicBezTo>
                  <a:cubicBezTo>
                    <a:pt x="33326" y="1060"/>
                    <a:pt x="33814" y="751"/>
                    <a:pt x="34874" y="751"/>
                  </a:cubicBezTo>
                  <a:cubicBezTo>
                    <a:pt x="35922" y="751"/>
                    <a:pt x="36398" y="1060"/>
                    <a:pt x="36981" y="1429"/>
                  </a:cubicBezTo>
                  <a:lnTo>
                    <a:pt x="37339" y="1655"/>
                  </a:lnTo>
                  <a:cubicBezTo>
                    <a:pt x="37339" y="1477"/>
                    <a:pt x="37350" y="1298"/>
                    <a:pt x="37350" y="1120"/>
                  </a:cubicBezTo>
                  <a:cubicBezTo>
                    <a:pt x="37374" y="1001"/>
                    <a:pt x="37374" y="893"/>
                    <a:pt x="37350" y="774"/>
                  </a:cubicBezTo>
                  <a:cubicBezTo>
                    <a:pt x="36779" y="405"/>
                    <a:pt x="36124" y="1"/>
                    <a:pt x="34886" y="1"/>
                  </a:cubicBezTo>
                  <a:cubicBezTo>
                    <a:pt x="33624" y="1"/>
                    <a:pt x="32945" y="429"/>
                    <a:pt x="32374" y="810"/>
                  </a:cubicBezTo>
                  <a:cubicBezTo>
                    <a:pt x="31802" y="1179"/>
                    <a:pt x="31314" y="1489"/>
                    <a:pt x="30254" y="1489"/>
                  </a:cubicBezTo>
                  <a:cubicBezTo>
                    <a:pt x="29219" y="1489"/>
                    <a:pt x="28718" y="1179"/>
                    <a:pt x="28147" y="810"/>
                  </a:cubicBezTo>
                  <a:cubicBezTo>
                    <a:pt x="27564" y="429"/>
                    <a:pt x="26897" y="1"/>
                    <a:pt x="25623" y="1"/>
                  </a:cubicBezTo>
                  <a:cubicBezTo>
                    <a:pt x="24361" y="1"/>
                    <a:pt x="23694" y="429"/>
                    <a:pt x="23111" y="810"/>
                  </a:cubicBezTo>
                  <a:cubicBezTo>
                    <a:pt x="22551" y="1179"/>
                    <a:pt x="22051" y="1489"/>
                    <a:pt x="21003" y="1489"/>
                  </a:cubicBezTo>
                  <a:cubicBezTo>
                    <a:pt x="19955" y="1489"/>
                    <a:pt x="19467" y="1179"/>
                    <a:pt x="18884" y="810"/>
                  </a:cubicBezTo>
                  <a:cubicBezTo>
                    <a:pt x="18300" y="429"/>
                    <a:pt x="17634" y="1"/>
                    <a:pt x="16372" y="1"/>
                  </a:cubicBezTo>
                  <a:cubicBezTo>
                    <a:pt x="15110" y="1"/>
                    <a:pt x="14455" y="429"/>
                    <a:pt x="13859" y="810"/>
                  </a:cubicBezTo>
                  <a:cubicBezTo>
                    <a:pt x="13288" y="1179"/>
                    <a:pt x="12800" y="1489"/>
                    <a:pt x="11740" y="1489"/>
                  </a:cubicBezTo>
                  <a:cubicBezTo>
                    <a:pt x="10704" y="1489"/>
                    <a:pt x="10204" y="1179"/>
                    <a:pt x="9633" y="810"/>
                  </a:cubicBezTo>
                  <a:cubicBezTo>
                    <a:pt x="9049" y="429"/>
                    <a:pt x="8383" y="1"/>
                    <a:pt x="7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7294650" y="1130375"/>
              <a:ext cx="918875" cy="55975"/>
            </a:xfrm>
            <a:custGeom>
              <a:avLst/>
              <a:gdLst/>
              <a:ahLst/>
              <a:cxnLst/>
              <a:rect l="l" t="t" r="r" b="b"/>
              <a:pathLst>
                <a:path w="36755" h="2239" extrusionOk="0">
                  <a:moveTo>
                    <a:pt x="6787" y="0"/>
                  </a:moveTo>
                  <a:cubicBezTo>
                    <a:pt x="5525" y="0"/>
                    <a:pt x="4870" y="429"/>
                    <a:pt x="4274" y="810"/>
                  </a:cubicBezTo>
                  <a:cubicBezTo>
                    <a:pt x="3715" y="1179"/>
                    <a:pt x="3215" y="1489"/>
                    <a:pt x="2167" y="1489"/>
                  </a:cubicBezTo>
                  <a:cubicBezTo>
                    <a:pt x="1119" y="1489"/>
                    <a:pt x="631" y="1179"/>
                    <a:pt x="48" y="810"/>
                  </a:cubicBezTo>
                  <a:cubicBezTo>
                    <a:pt x="36" y="786"/>
                    <a:pt x="24" y="786"/>
                    <a:pt x="0" y="774"/>
                  </a:cubicBezTo>
                  <a:lnTo>
                    <a:pt x="0" y="774"/>
                  </a:lnTo>
                  <a:cubicBezTo>
                    <a:pt x="60" y="1120"/>
                    <a:pt x="143" y="1453"/>
                    <a:pt x="226" y="1774"/>
                  </a:cubicBezTo>
                  <a:cubicBezTo>
                    <a:pt x="703" y="2024"/>
                    <a:pt x="1286" y="2239"/>
                    <a:pt x="2167" y="2239"/>
                  </a:cubicBezTo>
                  <a:cubicBezTo>
                    <a:pt x="3429" y="2239"/>
                    <a:pt x="4084" y="1810"/>
                    <a:pt x="4679" y="1429"/>
                  </a:cubicBezTo>
                  <a:cubicBezTo>
                    <a:pt x="5239" y="1060"/>
                    <a:pt x="5739" y="750"/>
                    <a:pt x="6787" y="750"/>
                  </a:cubicBezTo>
                  <a:cubicBezTo>
                    <a:pt x="7846" y="750"/>
                    <a:pt x="8323" y="1060"/>
                    <a:pt x="8906" y="1429"/>
                  </a:cubicBezTo>
                  <a:cubicBezTo>
                    <a:pt x="9489" y="1810"/>
                    <a:pt x="10156" y="2239"/>
                    <a:pt x="11418" y="2239"/>
                  </a:cubicBezTo>
                  <a:cubicBezTo>
                    <a:pt x="12680" y="2239"/>
                    <a:pt x="13335" y="1810"/>
                    <a:pt x="13930" y="1429"/>
                  </a:cubicBezTo>
                  <a:cubicBezTo>
                    <a:pt x="14502" y="1060"/>
                    <a:pt x="14990" y="750"/>
                    <a:pt x="16050" y="750"/>
                  </a:cubicBezTo>
                  <a:cubicBezTo>
                    <a:pt x="17086" y="750"/>
                    <a:pt x="17586" y="1060"/>
                    <a:pt x="18157" y="1429"/>
                  </a:cubicBezTo>
                  <a:cubicBezTo>
                    <a:pt x="18740" y="1810"/>
                    <a:pt x="19407" y="2239"/>
                    <a:pt x="20681" y="2239"/>
                  </a:cubicBezTo>
                  <a:cubicBezTo>
                    <a:pt x="21943" y="2239"/>
                    <a:pt x="22610" y="1810"/>
                    <a:pt x="23193" y="1429"/>
                  </a:cubicBezTo>
                  <a:cubicBezTo>
                    <a:pt x="23753" y="1060"/>
                    <a:pt x="24253" y="750"/>
                    <a:pt x="25301" y="750"/>
                  </a:cubicBezTo>
                  <a:cubicBezTo>
                    <a:pt x="26360" y="750"/>
                    <a:pt x="26837" y="1060"/>
                    <a:pt x="27420" y="1429"/>
                  </a:cubicBezTo>
                  <a:cubicBezTo>
                    <a:pt x="28004" y="1810"/>
                    <a:pt x="28670" y="2239"/>
                    <a:pt x="29932" y="2239"/>
                  </a:cubicBezTo>
                  <a:cubicBezTo>
                    <a:pt x="31194" y="2239"/>
                    <a:pt x="31873" y="1810"/>
                    <a:pt x="32445" y="1429"/>
                  </a:cubicBezTo>
                  <a:cubicBezTo>
                    <a:pt x="33016" y="1060"/>
                    <a:pt x="33504" y="750"/>
                    <a:pt x="34564" y="750"/>
                  </a:cubicBezTo>
                  <a:cubicBezTo>
                    <a:pt x="35564" y="750"/>
                    <a:pt x="36052" y="1024"/>
                    <a:pt x="36588" y="1393"/>
                  </a:cubicBezTo>
                  <a:cubicBezTo>
                    <a:pt x="36647" y="1131"/>
                    <a:pt x="36695" y="870"/>
                    <a:pt x="36755" y="620"/>
                  </a:cubicBezTo>
                  <a:cubicBezTo>
                    <a:pt x="36231" y="286"/>
                    <a:pt x="35600" y="0"/>
                    <a:pt x="34564" y="0"/>
                  </a:cubicBezTo>
                  <a:cubicBezTo>
                    <a:pt x="33302" y="0"/>
                    <a:pt x="32623" y="429"/>
                    <a:pt x="32052" y="810"/>
                  </a:cubicBezTo>
                  <a:cubicBezTo>
                    <a:pt x="31480" y="1179"/>
                    <a:pt x="30992" y="1489"/>
                    <a:pt x="29932" y="1489"/>
                  </a:cubicBezTo>
                  <a:cubicBezTo>
                    <a:pt x="28897" y="1489"/>
                    <a:pt x="28396" y="1179"/>
                    <a:pt x="27825" y="810"/>
                  </a:cubicBezTo>
                  <a:cubicBezTo>
                    <a:pt x="27242" y="429"/>
                    <a:pt x="26575" y="0"/>
                    <a:pt x="25301" y="0"/>
                  </a:cubicBezTo>
                  <a:cubicBezTo>
                    <a:pt x="24039" y="0"/>
                    <a:pt x="23372" y="429"/>
                    <a:pt x="22789" y="810"/>
                  </a:cubicBezTo>
                  <a:cubicBezTo>
                    <a:pt x="22229" y="1179"/>
                    <a:pt x="21729" y="1489"/>
                    <a:pt x="20681" y="1489"/>
                  </a:cubicBezTo>
                  <a:cubicBezTo>
                    <a:pt x="19633" y="1489"/>
                    <a:pt x="19145" y="1179"/>
                    <a:pt x="18562" y="810"/>
                  </a:cubicBezTo>
                  <a:cubicBezTo>
                    <a:pt x="17978" y="429"/>
                    <a:pt x="17312" y="0"/>
                    <a:pt x="16050" y="0"/>
                  </a:cubicBezTo>
                  <a:cubicBezTo>
                    <a:pt x="14788" y="0"/>
                    <a:pt x="14133" y="429"/>
                    <a:pt x="13537" y="810"/>
                  </a:cubicBezTo>
                  <a:cubicBezTo>
                    <a:pt x="12966" y="1179"/>
                    <a:pt x="12478" y="1489"/>
                    <a:pt x="11418" y="1489"/>
                  </a:cubicBezTo>
                  <a:cubicBezTo>
                    <a:pt x="10382" y="1489"/>
                    <a:pt x="9882" y="1179"/>
                    <a:pt x="9311" y="810"/>
                  </a:cubicBezTo>
                  <a:cubicBezTo>
                    <a:pt x="8727" y="429"/>
                    <a:pt x="8061" y="0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7331250" y="1225625"/>
              <a:ext cx="858175" cy="55975"/>
            </a:xfrm>
            <a:custGeom>
              <a:avLst/>
              <a:gdLst/>
              <a:ahLst/>
              <a:cxnLst/>
              <a:rect l="l" t="t" r="r" b="b"/>
              <a:pathLst>
                <a:path w="34327" h="2239" extrusionOk="0">
                  <a:moveTo>
                    <a:pt x="5323" y="0"/>
                  </a:moveTo>
                  <a:cubicBezTo>
                    <a:pt x="4061" y="0"/>
                    <a:pt x="3406" y="441"/>
                    <a:pt x="2810" y="810"/>
                  </a:cubicBezTo>
                  <a:cubicBezTo>
                    <a:pt x="2251" y="1179"/>
                    <a:pt x="1751" y="1489"/>
                    <a:pt x="703" y="1489"/>
                  </a:cubicBezTo>
                  <a:cubicBezTo>
                    <a:pt x="429" y="1489"/>
                    <a:pt x="203" y="1477"/>
                    <a:pt x="1" y="1429"/>
                  </a:cubicBezTo>
                  <a:lnTo>
                    <a:pt x="1" y="1429"/>
                  </a:lnTo>
                  <a:cubicBezTo>
                    <a:pt x="120" y="1703"/>
                    <a:pt x="251" y="1965"/>
                    <a:pt x="405" y="2227"/>
                  </a:cubicBezTo>
                  <a:cubicBezTo>
                    <a:pt x="501" y="2227"/>
                    <a:pt x="596" y="2239"/>
                    <a:pt x="703" y="2239"/>
                  </a:cubicBezTo>
                  <a:cubicBezTo>
                    <a:pt x="1965" y="2239"/>
                    <a:pt x="2620" y="1810"/>
                    <a:pt x="3215" y="1429"/>
                  </a:cubicBezTo>
                  <a:cubicBezTo>
                    <a:pt x="3775" y="1060"/>
                    <a:pt x="4275" y="750"/>
                    <a:pt x="5323" y="750"/>
                  </a:cubicBezTo>
                  <a:cubicBezTo>
                    <a:pt x="6382" y="750"/>
                    <a:pt x="6859" y="1060"/>
                    <a:pt x="7442" y="1429"/>
                  </a:cubicBezTo>
                  <a:cubicBezTo>
                    <a:pt x="8025" y="1810"/>
                    <a:pt x="8692" y="2239"/>
                    <a:pt x="9954" y="2239"/>
                  </a:cubicBezTo>
                  <a:cubicBezTo>
                    <a:pt x="11216" y="2239"/>
                    <a:pt x="11871" y="1810"/>
                    <a:pt x="12466" y="1429"/>
                  </a:cubicBezTo>
                  <a:cubicBezTo>
                    <a:pt x="13038" y="1060"/>
                    <a:pt x="13526" y="750"/>
                    <a:pt x="14586" y="750"/>
                  </a:cubicBezTo>
                  <a:cubicBezTo>
                    <a:pt x="15622" y="750"/>
                    <a:pt x="16122" y="1060"/>
                    <a:pt x="16693" y="1429"/>
                  </a:cubicBezTo>
                  <a:cubicBezTo>
                    <a:pt x="17276" y="1810"/>
                    <a:pt x="17943" y="2239"/>
                    <a:pt x="19217" y="2239"/>
                  </a:cubicBezTo>
                  <a:cubicBezTo>
                    <a:pt x="20479" y="2239"/>
                    <a:pt x="21146" y="1810"/>
                    <a:pt x="21729" y="1429"/>
                  </a:cubicBezTo>
                  <a:cubicBezTo>
                    <a:pt x="22289" y="1060"/>
                    <a:pt x="22789" y="750"/>
                    <a:pt x="23837" y="750"/>
                  </a:cubicBezTo>
                  <a:cubicBezTo>
                    <a:pt x="24896" y="750"/>
                    <a:pt x="25373" y="1060"/>
                    <a:pt x="25956" y="1429"/>
                  </a:cubicBezTo>
                  <a:cubicBezTo>
                    <a:pt x="26540" y="1810"/>
                    <a:pt x="27206" y="2239"/>
                    <a:pt x="28468" y="2239"/>
                  </a:cubicBezTo>
                  <a:cubicBezTo>
                    <a:pt x="29730" y="2239"/>
                    <a:pt x="30409" y="1810"/>
                    <a:pt x="30981" y="1429"/>
                  </a:cubicBezTo>
                  <a:cubicBezTo>
                    <a:pt x="31552" y="1060"/>
                    <a:pt x="32040" y="750"/>
                    <a:pt x="33100" y="750"/>
                  </a:cubicBezTo>
                  <a:cubicBezTo>
                    <a:pt x="33481" y="750"/>
                    <a:pt x="33802" y="798"/>
                    <a:pt x="34052" y="870"/>
                  </a:cubicBezTo>
                  <a:cubicBezTo>
                    <a:pt x="34148" y="643"/>
                    <a:pt x="34243" y="405"/>
                    <a:pt x="34326" y="179"/>
                  </a:cubicBezTo>
                  <a:cubicBezTo>
                    <a:pt x="34005" y="84"/>
                    <a:pt x="33588" y="0"/>
                    <a:pt x="33100" y="0"/>
                  </a:cubicBezTo>
                  <a:cubicBezTo>
                    <a:pt x="31838" y="0"/>
                    <a:pt x="31159" y="441"/>
                    <a:pt x="30588" y="810"/>
                  </a:cubicBezTo>
                  <a:cubicBezTo>
                    <a:pt x="30016" y="1179"/>
                    <a:pt x="29528" y="1489"/>
                    <a:pt x="28468" y="1489"/>
                  </a:cubicBezTo>
                  <a:cubicBezTo>
                    <a:pt x="27433" y="1489"/>
                    <a:pt x="26932" y="1179"/>
                    <a:pt x="26361" y="810"/>
                  </a:cubicBezTo>
                  <a:cubicBezTo>
                    <a:pt x="25778" y="441"/>
                    <a:pt x="25111" y="0"/>
                    <a:pt x="23837" y="0"/>
                  </a:cubicBezTo>
                  <a:cubicBezTo>
                    <a:pt x="22575" y="0"/>
                    <a:pt x="21908" y="441"/>
                    <a:pt x="21325" y="810"/>
                  </a:cubicBezTo>
                  <a:cubicBezTo>
                    <a:pt x="20765" y="1179"/>
                    <a:pt x="20265" y="1489"/>
                    <a:pt x="19217" y="1489"/>
                  </a:cubicBezTo>
                  <a:cubicBezTo>
                    <a:pt x="18169" y="1489"/>
                    <a:pt x="17681" y="1179"/>
                    <a:pt x="17098" y="810"/>
                  </a:cubicBezTo>
                  <a:cubicBezTo>
                    <a:pt x="16514" y="441"/>
                    <a:pt x="15848" y="0"/>
                    <a:pt x="14586" y="0"/>
                  </a:cubicBezTo>
                  <a:cubicBezTo>
                    <a:pt x="13324" y="0"/>
                    <a:pt x="12669" y="441"/>
                    <a:pt x="12073" y="810"/>
                  </a:cubicBezTo>
                  <a:cubicBezTo>
                    <a:pt x="11502" y="1179"/>
                    <a:pt x="11014" y="1489"/>
                    <a:pt x="9954" y="1489"/>
                  </a:cubicBezTo>
                  <a:cubicBezTo>
                    <a:pt x="8918" y="1489"/>
                    <a:pt x="8418" y="1179"/>
                    <a:pt x="7847" y="810"/>
                  </a:cubicBezTo>
                  <a:cubicBezTo>
                    <a:pt x="7263" y="441"/>
                    <a:pt x="6597" y="0"/>
                    <a:pt x="5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46"/>
            <p:cNvSpPr/>
            <p:nvPr/>
          </p:nvSpPr>
          <p:spPr>
            <a:xfrm>
              <a:off x="7386325" y="1321475"/>
              <a:ext cx="754875" cy="55375"/>
            </a:xfrm>
            <a:custGeom>
              <a:avLst/>
              <a:gdLst/>
              <a:ahLst/>
              <a:cxnLst/>
              <a:rect l="l" t="t" r="r" b="b"/>
              <a:pathLst>
                <a:path w="30195" h="2215" extrusionOk="0">
                  <a:moveTo>
                    <a:pt x="3120" y="0"/>
                  </a:moveTo>
                  <a:cubicBezTo>
                    <a:pt x="1858" y="0"/>
                    <a:pt x="1203" y="429"/>
                    <a:pt x="607" y="798"/>
                  </a:cubicBezTo>
                  <a:cubicBezTo>
                    <a:pt x="405" y="929"/>
                    <a:pt x="203" y="1048"/>
                    <a:pt x="0" y="1155"/>
                  </a:cubicBezTo>
                  <a:cubicBezTo>
                    <a:pt x="167" y="1346"/>
                    <a:pt x="310" y="1548"/>
                    <a:pt x="476" y="1739"/>
                  </a:cubicBezTo>
                  <a:cubicBezTo>
                    <a:pt x="667" y="1631"/>
                    <a:pt x="846" y="1512"/>
                    <a:pt x="1012" y="1405"/>
                  </a:cubicBezTo>
                  <a:cubicBezTo>
                    <a:pt x="1572" y="1036"/>
                    <a:pt x="2072" y="726"/>
                    <a:pt x="3120" y="726"/>
                  </a:cubicBezTo>
                  <a:cubicBezTo>
                    <a:pt x="4179" y="726"/>
                    <a:pt x="4656" y="1036"/>
                    <a:pt x="5239" y="1405"/>
                  </a:cubicBezTo>
                  <a:cubicBezTo>
                    <a:pt x="5822" y="1774"/>
                    <a:pt x="6489" y="2215"/>
                    <a:pt x="7751" y="2215"/>
                  </a:cubicBezTo>
                  <a:cubicBezTo>
                    <a:pt x="9013" y="2215"/>
                    <a:pt x="9668" y="1774"/>
                    <a:pt x="10263" y="1405"/>
                  </a:cubicBezTo>
                  <a:cubicBezTo>
                    <a:pt x="10835" y="1036"/>
                    <a:pt x="11323" y="726"/>
                    <a:pt x="12383" y="726"/>
                  </a:cubicBezTo>
                  <a:cubicBezTo>
                    <a:pt x="13419" y="726"/>
                    <a:pt x="13919" y="1036"/>
                    <a:pt x="14490" y="1405"/>
                  </a:cubicBezTo>
                  <a:cubicBezTo>
                    <a:pt x="15073" y="1774"/>
                    <a:pt x="15740" y="2215"/>
                    <a:pt x="17014" y="2215"/>
                  </a:cubicBezTo>
                  <a:cubicBezTo>
                    <a:pt x="18276" y="2215"/>
                    <a:pt x="18943" y="1774"/>
                    <a:pt x="19526" y="1405"/>
                  </a:cubicBezTo>
                  <a:cubicBezTo>
                    <a:pt x="20086" y="1036"/>
                    <a:pt x="20586" y="726"/>
                    <a:pt x="21634" y="726"/>
                  </a:cubicBezTo>
                  <a:cubicBezTo>
                    <a:pt x="22693" y="726"/>
                    <a:pt x="23170" y="1036"/>
                    <a:pt x="23753" y="1405"/>
                  </a:cubicBezTo>
                  <a:cubicBezTo>
                    <a:pt x="24337" y="1774"/>
                    <a:pt x="25003" y="2215"/>
                    <a:pt x="26265" y="2215"/>
                  </a:cubicBezTo>
                  <a:cubicBezTo>
                    <a:pt x="27527" y="2215"/>
                    <a:pt x="28206" y="1774"/>
                    <a:pt x="28778" y="1405"/>
                  </a:cubicBezTo>
                  <a:cubicBezTo>
                    <a:pt x="29016" y="1238"/>
                    <a:pt x="29254" y="1107"/>
                    <a:pt x="29504" y="988"/>
                  </a:cubicBezTo>
                  <a:cubicBezTo>
                    <a:pt x="29742" y="679"/>
                    <a:pt x="29980" y="345"/>
                    <a:pt x="30194" y="24"/>
                  </a:cubicBezTo>
                  <a:lnTo>
                    <a:pt x="30194" y="24"/>
                  </a:lnTo>
                  <a:cubicBezTo>
                    <a:pt x="29373" y="155"/>
                    <a:pt x="28861" y="500"/>
                    <a:pt x="28385" y="798"/>
                  </a:cubicBezTo>
                  <a:cubicBezTo>
                    <a:pt x="27813" y="1167"/>
                    <a:pt x="27325" y="1488"/>
                    <a:pt x="26265" y="1488"/>
                  </a:cubicBezTo>
                  <a:cubicBezTo>
                    <a:pt x="25230" y="1488"/>
                    <a:pt x="24729" y="1167"/>
                    <a:pt x="24158" y="798"/>
                  </a:cubicBezTo>
                  <a:cubicBezTo>
                    <a:pt x="23575" y="429"/>
                    <a:pt x="22908" y="0"/>
                    <a:pt x="21634" y="0"/>
                  </a:cubicBezTo>
                  <a:cubicBezTo>
                    <a:pt x="20372" y="0"/>
                    <a:pt x="19705" y="429"/>
                    <a:pt x="19122" y="798"/>
                  </a:cubicBezTo>
                  <a:cubicBezTo>
                    <a:pt x="18562" y="1167"/>
                    <a:pt x="18062" y="1488"/>
                    <a:pt x="17014" y="1488"/>
                  </a:cubicBezTo>
                  <a:cubicBezTo>
                    <a:pt x="15966" y="1488"/>
                    <a:pt x="15478" y="1167"/>
                    <a:pt x="14895" y="798"/>
                  </a:cubicBezTo>
                  <a:cubicBezTo>
                    <a:pt x="14311" y="429"/>
                    <a:pt x="13645" y="0"/>
                    <a:pt x="12383" y="0"/>
                  </a:cubicBezTo>
                  <a:cubicBezTo>
                    <a:pt x="11121" y="0"/>
                    <a:pt x="10466" y="429"/>
                    <a:pt x="9870" y="798"/>
                  </a:cubicBezTo>
                  <a:cubicBezTo>
                    <a:pt x="9299" y="1167"/>
                    <a:pt x="8811" y="1488"/>
                    <a:pt x="7751" y="1488"/>
                  </a:cubicBezTo>
                  <a:cubicBezTo>
                    <a:pt x="6715" y="1488"/>
                    <a:pt x="6215" y="1167"/>
                    <a:pt x="5644" y="798"/>
                  </a:cubicBezTo>
                  <a:cubicBezTo>
                    <a:pt x="5060" y="429"/>
                    <a:pt x="4394" y="0"/>
                    <a:pt x="3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46"/>
            <p:cNvSpPr/>
            <p:nvPr/>
          </p:nvSpPr>
          <p:spPr>
            <a:xfrm>
              <a:off x="7450900" y="1417025"/>
              <a:ext cx="563500" cy="55675"/>
            </a:xfrm>
            <a:custGeom>
              <a:avLst/>
              <a:gdLst/>
              <a:ahLst/>
              <a:cxnLst/>
              <a:rect l="l" t="t" r="r" b="b"/>
              <a:pathLst>
                <a:path w="22540" h="2227" extrusionOk="0">
                  <a:moveTo>
                    <a:pt x="560" y="0"/>
                  </a:moveTo>
                  <a:cubicBezTo>
                    <a:pt x="358" y="0"/>
                    <a:pt x="179" y="12"/>
                    <a:pt x="1" y="24"/>
                  </a:cubicBezTo>
                  <a:cubicBezTo>
                    <a:pt x="298" y="286"/>
                    <a:pt x="596" y="524"/>
                    <a:pt x="918" y="762"/>
                  </a:cubicBezTo>
                  <a:cubicBezTo>
                    <a:pt x="1715" y="810"/>
                    <a:pt x="2168" y="1095"/>
                    <a:pt x="2656" y="1429"/>
                  </a:cubicBezTo>
                  <a:cubicBezTo>
                    <a:pt x="3239" y="1798"/>
                    <a:pt x="3906" y="2227"/>
                    <a:pt x="5168" y="2227"/>
                  </a:cubicBezTo>
                  <a:cubicBezTo>
                    <a:pt x="6430" y="2227"/>
                    <a:pt x="7085" y="1798"/>
                    <a:pt x="7680" y="1429"/>
                  </a:cubicBezTo>
                  <a:cubicBezTo>
                    <a:pt x="8252" y="1060"/>
                    <a:pt x="8740" y="738"/>
                    <a:pt x="9800" y="738"/>
                  </a:cubicBezTo>
                  <a:cubicBezTo>
                    <a:pt x="10836" y="738"/>
                    <a:pt x="11336" y="1060"/>
                    <a:pt x="11907" y="1429"/>
                  </a:cubicBezTo>
                  <a:cubicBezTo>
                    <a:pt x="12490" y="1798"/>
                    <a:pt x="13157" y="2227"/>
                    <a:pt x="14431" y="2227"/>
                  </a:cubicBezTo>
                  <a:cubicBezTo>
                    <a:pt x="15693" y="2227"/>
                    <a:pt x="16360" y="1798"/>
                    <a:pt x="16943" y="1429"/>
                  </a:cubicBezTo>
                  <a:cubicBezTo>
                    <a:pt x="17503" y="1060"/>
                    <a:pt x="18003" y="738"/>
                    <a:pt x="19051" y="738"/>
                  </a:cubicBezTo>
                  <a:cubicBezTo>
                    <a:pt x="20110" y="738"/>
                    <a:pt x="20587" y="1060"/>
                    <a:pt x="21170" y="1429"/>
                  </a:cubicBezTo>
                  <a:cubicBezTo>
                    <a:pt x="21361" y="1548"/>
                    <a:pt x="21551" y="1679"/>
                    <a:pt x="21777" y="1798"/>
                  </a:cubicBezTo>
                  <a:cubicBezTo>
                    <a:pt x="22027" y="1655"/>
                    <a:pt x="22289" y="1488"/>
                    <a:pt x="22539" y="1322"/>
                  </a:cubicBezTo>
                  <a:cubicBezTo>
                    <a:pt x="22182" y="1179"/>
                    <a:pt x="21896" y="1000"/>
                    <a:pt x="21587" y="798"/>
                  </a:cubicBezTo>
                  <a:cubicBezTo>
                    <a:pt x="21003" y="429"/>
                    <a:pt x="20337" y="0"/>
                    <a:pt x="19075" y="0"/>
                  </a:cubicBezTo>
                  <a:cubicBezTo>
                    <a:pt x="17801" y="0"/>
                    <a:pt x="17134" y="429"/>
                    <a:pt x="16551" y="798"/>
                  </a:cubicBezTo>
                  <a:cubicBezTo>
                    <a:pt x="15991" y="1179"/>
                    <a:pt x="15503" y="1488"/>
                    <a:pt x="14443" y="1488"/>
                  </a:cubicBezTo>
                  <a:cubicBezTo>
                    <a:pt x="13395" y="1488"/>
                    <a:pt x="12907" y="1179"/>
                    <a:pt x="12324" y="798"/>
                  </a:cubicBezTo>
                  <a:cubicBezTo>
                    <a:pt x="11752" y="429"/>
                    <a:pt x="11074" y="0"/>
                    <a:pt x="9812" y="0"/>
                  </a:cubicBezTo>
                  <a:cubicBezTo>
                    <a:pt x="8550" y="0"/>
                    <a:pt x="7895" y="429"/>
                    <a:pt x="7299" y="798"/>
                  </a:cubicBezTo>
                  <a:cubicBezTo>
                    <a:pt x="6728" y="1179"/>
                    <a:pt x="6240" y="1488"/>
                    <a:pt x="5180" y="1488"/>
                  </a:cubicBezTo>
                  <a:cubicBezTo>
                    <a:pt x="4144" y="1488"/>
                    <a:pt x="3656" y="1179"/>
                    <a:pt x="3073" y="798"/>
                  </a:cubicBezTo>
                  <a:cubicBezTo>
                    <a:pt x="2489" y="429"/>
                    <a:pt x="1822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8" name="Google Shape;398;p46"/>
          <p:cNvSpPr/>
          <p:nvPr/>
        </p:nvSpPr>
        <p:spPr>
          <a:xfrm>
            <a:off x="7713109" y="466421"/>
            <a:ext cx="916500" cy="916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9" name="Google Shape;399;p46"/>
          <p:cNvSpPr/>
          <p:nvPr/>
        </p:nvSpPr>
        <p:spPr>
          <a:xfrm>
            <a:off x="8007986" y="723555"/>
            <a:ext cx="326978" cy="402291"/>
          </a:xfrm>
          <a:custGeom>
            <a:avLst/>
            <a:gdLst/>
            <a:ahLst/>
            <a:cxnLst/>
            <a:rect l="l" t="t" r="r" b="b"/>
            <a:pathLst>
              <a:path w="9490" h="11675" extrusionOk="0">
                <a:moveTo>
                  <a:pt x="6043" y="680"/>
                </a:moveTo>
                <a:cubicBezTo>
                  <a:pt x="6442" y="680"/>
                  <a:pt x="6774" y="1005"/>
                  <a:pt x="6740" y="1431"/>
                </a:cubicBezTo>
                <a:cubicBezTo>
                  <a:pt x="6716" y="1752"/>
                  <a:pt x="6442" y="2026"/>
                  <a:pt x="6120" y="2050"/>
                </a:cubicBezTo>
                <a:cubicBezTo>
                  <a:pt x="6113" y="2050"/>
                  <a:pt x="6106" y="2050"/>
                  <a:pt x="6099" y="2050"/>
                </a:cubicBezTo>
                <a:cubicBezTo>
                  <a:pt x="5691" y="2050"/>
                  <a:pt x="5347" y="1721"/>
                  <a:pt x="5370" y="1300"/>
                </a:cubicBezTo>
                <a:cubicBezTo>
                  <a:pt x="5406" y="979"/>
                  <a:pt x="5668" y="705"/>
                  <a:pt x="6001" y="681"/>
                </a:cubicBezTo>
                <a:cubicBezTo>
                  <a:pt x="6015" y="680"/>
                  <a:pt x="6029" y="680"/>
                  <a:pt x="6043" y="680"/>
                </a:cubicBezTo>
                <a:close/>
                <a:moveTo>
                  <a:pt x="3064" y="2186"/>
                </a:moveTo>
                <a:cubicBezTo>
                  <a:pt x="3102" y="2186"/>
                  <a:pt x="3141" y="2192"/>
                  <a:pt x="3180" y="2205"/>
                </a:cubicBezTo>
                <a:lnTo>
                  <a:pt x="3822" y="2419"/>
                </a:lnTo>
                <a:cubicBezTo>
                  <a:pt x="3953" y="2467"/>
                  <a:pt x="4049" y="2586"/>
                  <a:pt x="4049" y="2741"/>
                </a:cubicBezTo>
                <a:lnTo>
                  <a:pt x="3358" y="4443"/>
                </a:lnTo>
                <a:lnTo>
                  <a:pt x="2168" y="4027"/>
                </a:lnTo>
                <a:lnTo>
                  <a:pt x="2751" y="2407"/>
                </a:lnTo>
                <a:cubicBezTo>
                  <a:pt x="2798" y="2267"/>
                  <a:pt x="2925" y="2186"/>
                  <a:pt x="3064" y="2186"/>
                </a:cubicBezTo>
                <a:close/>
                <a:moveTo>
                  <a:pt x="1345" y="4473"/>
                </a:moveTo>
                <a:cubicBezTo>
                  <a:pt x="1381" y="4473"/>
                  <a:pt x="1417" y="4479"/>
                  <a:pt x="1453" y="4491"/>
                </a:cubicBezTo>
                <a:cubicBezTo>
                  <a:pt x="1596" y="4539"/>
                  <a:pt x="2977" y="5027"/>
                  <a:pt x="3108" y="5074"/>
                </a:cubicBezTo>
                <a:lnTo>
                  <a:pt x="2703" y="6086"/>
                </a:lnTo>
                <a:cubicBezTo>
                  <a:pt x="2659" y="6192"/>
                  <a:pt x="2550" y="6252"/>
                  <a:pt x="2434" y="6252"/>
                </a:cubicBezTo>
                <a:cubicBezTo>
                  <a:pt x="2393" y="6252"/>
                  <a:pt x="2351" y="6245"/>
                  <a:pt x="2310" y="6229"/>
                </a:cubicBezTo>
                <a:lnTo>
                  <a:pt x="1013" y="5777"/>
                </a:lnTo>
                <a:cubicBezTo>
                  <a:pt x="834" y="5717"/>
                  <a:pt x="739" y="5515"/>
                  <a:pt x="798" y="5336"/>
                </a:cubicBezTo>
                <a:lnTo>
                  <a:pt x="1025" y="4705"/>
                </a:lnTo>
                <a:cubicBezTo>
                  <a:pt x="1072" y="4563"/>
                  <a:pt x="1203" y="4473"/>
                  <a:pt x="1345" y="4473"/>
                </a:cubicBezTo>
                <a:close/>
                <a:moveTo>
                  <a:pt x="3299" y="7479"/>
                </a:moveTo>
                <a:lnTo>
                  <a:pt x="3989" y="7825"/>
                </a:lnTo>
                <a:lnTo>
                  <a:pt x="3989" y="9265"/>
                </a:lnTo>
                <a:lnTo>
                  <a:pt x="4001" y="9265"/>
                </a:lnTo>
                <a:cubicBezTo>
                  <a:pt x="4001" y="9384"/>
                  <a:pt x="3942" y="9492"/>
                  <a:pt x="3858" y="9551"/>
                </a:cubicBezTo>
                <a:lnTo>
                  <a:pt x="1798" y="10920"/>
                </a:lnTo>
                <a:cubicBezTo>
                  <a:pt x="1737" y="10960"/>
                  <a:pt x="1671" y="10978"/>
                  <a:pt x="1607" y="10978"/>
                </a:cubicBezTo>
                <a:cubicBezTo>
                  <a:pt x="1496" y="10978"/>
                  <a:pt x="1390" y="10923"/>
                  <a:pt x="1322" y="10825"/>
                </a:cubicBezTo>
                <a:cubicBezTo>
                  <a:pt x="1215" y="10670"/>
                  <a:pt x="1263" y="10456"/>
                  <a:pt x="1406" y="10349"/>
                </a:cubicBezTo>
                <a:lnTo>
                  <a:pt x="3001" y="9301"/>
                </a:lnTo>
                <a:cubicBezTo>
                  <a:pt x="3191" y="9158"/>
                  <a:pt x="3299" y="8956"/>
                  <a:pt x="3299" y="8730"/>
                </a:cubicBezTo>
                <a:lnTo>
                  <a:pt x="3299" y="7479"/>
                </a:lnTo>
                <a:close/>
                <a:moveTo>
                  <a:pt x="5027" y="2713"/>
                </a:moveTo>
                <a:cubicBezTo>
                  <a:pt x="5133" y="2713"/>
                  <a:pt x="5239" y="2762"/>
                  <a:pt x="5311" y="2872"/>
                </a:cubicBezTo>
                <a:lnTo>
                  <a:pt x="6466" y="4610"/>
                </a:lnTo>
                <a:cubicBezTo>
                  <a:pt x="6525" y="4705"/>
                  <a:pt x="6632" y="4765"/>
                  <a:pt x="6751" y="4765"/>
                </a:cubicBezTo>
                <a:lnTo>
                  <a:pt x="8430" y="4765"/>
                </a:lnTo>
                <a:cubicBezTo>
                  <a:pt x="8609" y="4765"/>
                  <a:pt x="8775" y="4896"/>
                  <a:pt x="8787" y="5086"/>
                </a:cubicBezTo>
                <a:cubicBezTo>
                  <a:pt x="8811" y="5301"/>
                  <a:pt x="8645" y="5455"/>
                  <a:pt x="8454" y="5455"/>
                </a:cubicBezTo>
                <a:lnTo>
                  <a:pt x="6394" y="5455"/>
                </a:lnTo>
                <a:cubicBezTo>
                  <a:pt x="6275" y="5455"/>
                  <a:pt x="6180" y="5396"/>
                  <a:pt x="6120" y="5312"/>
                </a:cubicBezTo>
                <a:lnTo>
                  <a:pt x="5477" y="4348"/>
                </a:lnTo>
                <a:cubicBezTo>
                  <a:pt x="5412" y="4250"/>
                  <a:pt x="5307" y="4192"/>
                  <a:pt x="5180" y="4192"/>
                </a:cubicBezTo>
                <a:cubicBezTo>
                  <a:pt x="5168" y="4192"/>
                  <a:pt x="5156" y="4192"/>
                  <a:pt x="5144" y="4193"/>
                </a:cubicBezTo>
                <a:cubicBezTo>
                  <a:pt x="5025" y="4205"/>
                  <a:pt x="4906" y="4288"/>
                  <a:pt x="4870" y="4408"/>
                </a:cubicBezTo>
                <a:lnTo>
                  <a:pt x="4203" y="6027"/>
                </a:lnTo>
                <a:cubicBezTo>
                  <a:pt x="4144" y="6193"/>
                  <a:pt x="4203" y="6384"/>
                  <a:pt x="4370" y="6455"/>
                </a:cubicBezTo>
                <a:lnTo>
                  <a:pt x="6549" y="7539"/>
                </a:lnTo>
                <a:cubicBezTo>
                  <a:pt x="6668" y="7598"/>
                  <a:pt x="6740" y="7717"/>
                  <a:pt x="6740" y="7860"/>
                </a:cubicBezTo>
                <a:lnTo>
                  <a:pt x="6740" y="10623"/>
                </a:lnTo>
                <a:cubicBezTo>
                  <a:pt x="6740" y="10801"/>
                  <a:pt x="6609" y="10968"/>
                  <a:pt x="6406" y="10980"/>
                </a:cubicBezTo>
                <a:cubicBezTo>
                  <a:pt x="6399" y="10980"/>
                  <a:pt x="6392" y="10980"/>
                  <a:pt x="6386" y="10980"/>
                </a:cubicBezTo>
                <a:cubicBezTo>
                  <a:pt x="6204" y="10980"/>
                  <a:pt x="6049" y="10830"/>
                  <a:pt x="6049" y="10635"/>
                </a:cubicBezTo>
                <a:lnTo>
                  <a:pt x="6049" y="8277"/>
                </a:lnTo>
                <a:cubicBezTo>
                  <a:pt x="6049" y="8134"/>
                  <a:pt x="5978" y="8015"/>
                  <a:pt x="5858" y="7956"/>
                </a:cubicBezTo>
                <a:lnTo>
                  <a:pt x="3489" y="6789"/>
                </a:lnTo>
                <a:cubicBezTo>
                  <a:pt x="3334" y="6705"/>
                  <a:pt x="3275" y="6515"/>
                  <a:pt x="3334" y="6348"/>
                </a:cubicBezTo>
                <a:lnTo>
                  <a:pt x="4715" y="2895"/>
                </a:lnTo>
                <a:cubicBezTo>
                  <a:pt x="4780" y="2780"/>
                  <a:pt x="4903" y="2713"/>
                  <a:pt x="5027" y="2713"/>
                </a:cubicBezTo>
                <a:close/>
                <a:moveTo>
                  <a:pt x="6069" y="1"/>
                </a:moveTo>
                <a:cubicBezTo>
                  <a:pt x="5312" y="1"/>
                  <a:pt x="4704" y="619"/>
                  <a:pt x="4704" y="1371"/>
                </a:cubicBezTo>
                <a:cubicBezTo>
                  <a:pt x="4704" y="1621"/>
                  <a:pt x="4775" y="1860"/>
                  <a:pt x="4894" y="2062"/>
                </a:cubicBezTo>
                <a:cubicBezTo>
                  <a:pt x="4775" y="2086"/>
                  <a:pt x="4668" y="2122"/>
                  <a:pt x="4573" y="2169"/>
                </a:cubicBezTo>
                <a:cubicBezTo>
                  <a:pt x="4454" y="2002"/>
                  <a:pt x="4287" y="1872"/>
                  <a:pt x="4073" y="1800"/>
                </a:cubicBezTo>
                <a:lnTo>
                  <a:pt x="3441" y="1574"/>
                </a:lnTo>
                <a:cubicBezTo>
                  <a:pt x="3328" y="1534"/>
                  <a:pt x="3213" y="1515"/>
                  <a:pt x="3100" y="1515"/>
                </a:cubicBezTo>
                <a:cubicBezTo>
                  <a:pt x="2677" y="1515"/>
                  <a:pt x="2282" y="1780"/>
                  <a:pt x="2132" y="2193"/>
                </a:cubicBezTo>
                <a:lnTo>
                  <a:pt x="1548" y="3824"/>
                </a:lnTo>
                <a:cubicBezTo>
                  <a:pt x="1491" y="3814"/>
                  <a:pt x="1434" y="3809"/>
                  <a:pt x="1377" y="3809"/>
                </a:cubicBezTo>
                <a:cubicBezTo>
                  <a:pt x="960" y="3809"/>
                  <a:pt x="564" y="4072"/>
                  <a:pt x="417" y="4491"/>
                </a:cubicBezTo>
                <a:lnTo>
                  <a:pt x="191" y="5134"/>
                </a:lnTo>
                <a:cubicBezTo>
                  <a:pt x="1" y="5670"/>
                  <a:pt x="286" y="6253"/>
                  <a:pt x="822" y="6444"/>
                </a:cubicBezTo>
                <a:lnTo>
                  <a:pt x="2108" y="6908"/>
                </a:lnTo>
                <a:cubicBezTo>
                  <a:pt x="2212" y="6943"/>
                  <a:pt x="2324" y="6961"/>
                  <a:pt x="2437" y="6961"/>
                </a:cubicBezTo>
                <a:cubicBezTo>
                  <a:pt x="2518" y="6961"/>
                  <a:pt x="2600" y="6952"/>
                  <a:pt x="2679" y="6932"/>
                </a:cubicBezTo>
                <a:lnTo>
                  <a:pt x="2679" y="8539"/>
                </a:lnTo>
                <a:cubicBezTo>
                  <a:pt x="2679" y="8658"/>
                  <a:pt x="2620" y="8765"/>
                  <a:pt x="2525" y="8825"/>
                </a:cubicBezTo>
                <a:lnTo>
                  <a:pt x="1084" y="9789"/>
                </a:lnTo>
                <a:cubicBezTo>
                  <a:pt x="608" y="10099"/>
                  <a:pt x="489" y="10742"/>
                  <a:pt x="798" y="11218"/>
                </a:cubicBezTo>
                <a:cubicBezTo>
                  <a:pt x="1000" y="11517"/>
                  <a:pt x="1323" y="11675"/>
                  <a:pt x="1654" y="11675"/>
                </a:cubicBezTo>
                <a:cubicBezTo>
                  <a:pt x="1851" y="11675"/>
                  <a:pt x="2050" y="11619"/>
                  <a:pt x="2227" y="11504"/>
                </a:cubicBezTo>
                <a:lnTo>
                  <a:pt x="4287" y="10134"/>
                </a:lnTo>
                <a:cubicBezTo>
                  <a:pt x="4573" y="9944"/>
                  <a:pt x="4751" y="9622"/>
                  <a:pt x="4751" y="9289"/>
                </a:cubicBezTo>
                <a:lnTo>
                  <a:pt x="4751" y="8170"/>
                </a:lnTo>
                <a:lnTo>
                  <a:pt x="5430" y="8515"/>
                </a:lnTo>
                <a:lnTo>
                  <a:pt x="5430" y="10623"/>
                </a:lnTo>
                <a:cubicBezTo>
                  <a:pt x="5430" y="11199"/>
                  <a:pt x="5894" y="11671"/>
                  <a:pt x="6445" y="11671"/>
                </a:cubicBezTo>
                <a:cubicBezTo>
                  <a:pt x="6452" y="11671"/>
                  <a:pt x="6459" y="11670"/>
                  <a:pt x="6466" y="11670"/>
                </a:cubicBezTo>
                <a:cubicBezTo>
                  <a:pt x="7025" y="11647"/>
                  <a:pt x="7478" y="11206"/>
                  <a:pt x="7478" y="10635"/>
                </a:cubicBezTo>
                <a:lnTo>
                  <a:pt x="7478" y="7860"/>
                </a:lnTo>
                <a:cubicBezTo>
                  <a:pt x="7478" y="7467"/>
                  <a:pt x="7263" y="7110"/>
                  <a:pt x="6918" y="6932"/>
                </a:cubicBezTo>
                <a:lnTo>
                  <a:pt x="5025" y="5979"/>
                </a:lnTo>
                <a:lnTo>
                  <a:pt x="5323" y="5253"/>
                </a:lnTo>
                <a:lnTo>
                  <a:pt x="5608" y="5682"/>
                </a:lnTo>
                <a:cubicBezTo>
                  <a:pt x="5799" y="5967"/>
                  <a:pt x="6120" y="6146"/>
                  <a:pt x="6454" y="6146"/>
                </a:cubicBezTo>
                <a:lnTo>
                  <a:pt x="8168" y="6146"/>
                </a:lnTo>
                <a:lnTo>
                  <a:pt x="8168" y="11313"/>
                </a:lnTo>
                <a:cubicBezTo>
                  <a:pt x="8168" y="11492"/>
                  <a:pt x="8323" y="11647"/>
                  <a:pt x="8502" y="11670"/>
                </a:cubicBezTo>
                <a:cubicBezTo>
                  <a:pt x="8508" y="11671"/>
                  <a:pt x="8515" y="11671"/>
                  <a:pt x="8521" y="11671"/>
                </a:cubicBezTo>
                <a:cubicBezTo>
                  <a:pt x="8703" y="11671"/>
                  <a:pt x="8859" y="11509"/>
                  <a:pt x="8859" y="11325"/>
                </a:cubicBezTo>
                <a:lnTo>
                  <a:pt x="8859" y="6086"/>
                </a:lnTo>
                <a:cubicBezTo>
                  <a:pt x="9216" y="5955"/>
                  <a:pt x="9490" y="5551"/>
                  <a:pt x="9478" y="5086"/>
                </a:cubicBezTo>
                <a:cubicBezTo>
                  <a:pt x="9466" y="4539"/>
                  <a:pt x="8990" y="4086"/>
                  <a:pt x="8442" y="4086"/>
                </a:cubicBezTo>
                <a:lnTo>
                  <a:pt x="6954" y="4086"/>
                </a:lnTo>
                <a:lnTo>
                  <a:pt x="6037" y="2717"/>
                </a:lnTo>
                <a:lnTo>
                  <a:pt x="6061" y="2717"/>
                </a:lnTo>
                <a:cubicBezTo>
                  <a:pt x="6835" y="2717"/>
                  <a:pt x="7454" y="2062"/>
                  <a:pt x="7430" y="1288"/>
                </a:cubicBezTo>
                <a:cubicBezTo>
                  <a:pt x="7394" y="598"/>
                  <a:pt x="6835" y="26"/>
                  <a:pt x="6132" y="2"/>
                </a:cubicBezTo>
                <a:cubicBezTo>
                  <a:pt x="6111" y="1"/>
                  <a:pt x="6090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build="p"/>
      <p:bldP spid="378" grpId="1" build="p"/>
      <p:bldP spid="382" grpId="0" build="p"/>
      <p:bldP spid="382" grpId="1" build="p"/>
      <p:bldP spid="383" grpId="0" build="p"/>
      <p:bldP spid="383" grpId="1" build="p"/>
      <p:bldP spid="380" grpId="0" build="p"/>
      <p:bldP spid="380" grpId="1" build="p"/>
      <p:bldP spid="381" grpId="0" build="p"/>
      <p:bldP spid="381" grpId="1" build="p"/>
      <p:bldP spid="384" grpId="0" build="p"/>
      <p:bldP spid="384" grpId="1" build="p"/>
      <p:bldP spid="385" grpId="0" build="p"/>
      <p:bldP spid="385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Users\Lenovo\OneDrive\Pictures\Beautiful Places\Hoi An.jpgHoi An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44490" y="0"/>
            <a:ext cx="3689985" cy="46393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333500" y="911750"/>
            <a:ext cx="32385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USES</a:t>
            </a:r>
            <a:endParaRPr lang="vi-VN" altLang="en-GB"/>
          </a:p>
        </p:txBody>
      </p:sp>
      <p:sp>
        <p:nvSpPr>
          <p:cNvPr id="237" name="Google Shape;237;p36"/>
          <p:cNvSpPr txBox="1"/>
          <p:nvPr>
            <p:ph type="title" idx="2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vi-VN" altLang="en-GB"/>
              <a:t>2</a:t>
            </a:r>
            <a:endParaRPr lang="vi-VN" altLang="en-GB"/>
          </a:p>
        </p:txBody>
      </p:sp>
      <p:sp>
        <p:nvSpPr>
          <p:cNvPr id="238" name="Google Shape;238;p36"/>
          <p:cNvSpPr txBox="1"/>
          <p:nvPr>
            <p:ph type="subTitle" idx="1"/>
          </p:nvPr>
        </p:nvSpPr>
        <p:spPr>
          <a:xfrm>
            <a:off x="877570" y="3987165"/>
            <a:ext cx="3263265" cy="66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Uses of the website</a:t>
            </a:r>
            <a:r>
              <a:rPr lang="vi-VN" altLang="en-GB">
                <a:sym typeface="+mn-ea"/>
              </a:rPr>
              <a:t>.</a:t>
            </a:r>
            <a:endParaRPr lang="vi-VN" altLang="en-GB">
              <a:sym typeface="+mn-ea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1558700" y="6654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713100" y="483760"/>
            <a:ext cx="49779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WONDER PLACE</a:t>
            </a:r>
            <a:r>
              <a:rPr lang="vi-VN" altLang="en-GB"/>
              <a:t> </a:t>
            </a:r>
            <a:r>
              <a:rPr lang="en-GB"/>
              <a:t>can help you</a:t>
            </a:r>
            <a:r>
              <a:rPr lang="vi-VN" altLang="en-GB"/>
              <a:t>:</a:t>
            </a:r>
            <a:endParaRPr lang="vi-VN" altLang="en-GB"/>
          </a:p>
        </p:txBody>
      </p:sp>
      <p:sp>
        <p:nvSpPr>
          <p:cNvPr id="405" name="Google Shape;405;p47"/>
          <p:cNvSpPr txBox="1"/>
          <p:nvPr/>
        </p:nvSpPr>
        <p:spPr>
          <a:xfrm>
            <a:off x="713100" y="1859367"/>
            <a:ext cx="2278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FIRST THING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713100" y="2153573"/>
            <a:ext cx="2278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Choose the right travel destination</a:t>
            </a:r>
            <a:endParaRPr 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6152425" y="1859367"/>
            <a:ext cx="22770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SECOND </a:t>
            </a: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THING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6152425" y="2153576"/>
            <a:ext cx="2277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Book flight tickets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713100" y="3499975"/>
            <a:ext cx="2278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THIRD </a:t>
            </a: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THING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713100" y="3794182"/>
            <a:ext cx="2278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Book hotel </a:t>
            </a: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room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>
            <a:off x="6152425" y="3499963"/>
            <a:ext cx="22770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FOURTH </a:t>
            </a: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THING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6152425" y="3794172"/>
            <a:ext cx="2277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Choose the right tour</a:t>
            </a:r>
            <a:endParaRPr lang="vi-VN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grpSp>
        <p:nvGrpSpPr>
          <p:cNvPr id="413" name="Google Shape;413;p47"/>
          <p:cNvGrpSpPr/>
          <p:nvPr/>
        </p:nvGrpSpPr>
        <p:grpSpPr>
          <a:xfrm>
            <a:off x="3676712" y="2062568"/>
            <a:ext cx="1790576" cy="1789425"/>
            <a:chOff x="3676712" y="2309513"/>
            <a:chExt cx="1790576" cy="1789425"/>
          </a:xfrm>
        </p:grpSpPr>
        <p:sp>
          <p:nvSpPr>
            <p:cNvPr id="414" name="Google Shape;414;p47"/>
            <p:cNvSpPr/>
            <p:nvPr/>
          </p:nvSpPr>
          <p:spPr>
            <a:xfrm>
              <a:off x="3676712" y="2309513"/>
              <a:ext cx="1790576" cy="1789425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3982281" y="2613355"/>
              <a:ext cx="1180590" cy="1181165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3981130" y="2613930"/>
              <a:ext cx="1183468" cy="94309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979403" y="2784128"/>
              <a:ext cx="1182892" cy="106877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3979403" y="2967469"/>
              <a:ext cx="1182892" cy="107405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3979403" y="3150235"/>
              <a:ext cx="1182892" cy="107405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3979403" y="3333576"/>
              <a:ext cx="1182892" cy="107405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3979403" y="3517493"/>
              <a:ext cx="1182892" cy="1068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3979403" y="3700259"/>
              <a:ext cx="1182892" cy="94261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4" name="Google Shape;424;p47"/>
          <p:cNvGrpSpPr/>
          <p:nvPr/>
        </p:nvGrpSpPr>
        <p:grpSpPr>
          <a:xfrm>
            <a:off x="3077763" y="2073293"/>
            <a:ext cx="2988475" cy="1643025"/>
            <a:chOff x="3037625" y="2179118"/>
            <a:chExt cx="2988475" cy="1643025"/>
          </a:xfrm>
        </p:grpSpPr>
        <p:cxnSp>
          <p:nvCxnSpPr>
            <p:cNvPr id="425" name="Google Shape;425;p47"/>
            <p:cNvCxnSpPr/>
            <p:nvPr/>
          </p:nvCxnSpPr>
          <p:spPr>
            <a:xfrm>
              <a:off x="3037625" y="2179118"/>
              <a:ext cx="783600" cy="2661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26" name="Google Shape;426;p47"/>
            <p:cNvCxnSpPr/>
            <p:nvPr/>
          </p:nvCxnSpPr>
          <p:spPr>
            <a:xfrm flipH="1">
              <a:off x="5242500" y="2179118"/>
              <a:ext cx="783600" cy="2661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27" name="Google Shape;427;p47"/>
            <p:cNvCxnSpPr/>
            <p:nvPr/>
          </p:nvCxnSpPr>
          <p:spPr>
            <a:xfrm rot="10800000" flipH="1">
              <a:off x="3037625" y="3556043"/>
              <a:ext cx="783600" cy="2661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28" name="Google Shape;428;p47"/>
            <p:cNvCxnSpPr/>
            <p:nvPr/>
          </p:nvCxnSpPr>
          <p:spPr>
            <a:xfrm rot="10800000">
              <a:off x="5242500" y="3556043"/>
              <a:ext cx="783600" cy="2661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pic>
        <p:nvPicPr>
          <p:cNvPr id="2" name="Picture 1" descr="logo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7361" t="6373" r="64878" b="6576"/>
          <a:stretch>
            <a:fillRect/>
          </a:stretch>
        </p:blipFill>
        <p:spPr>
          <a:xfrm>
            <a:off x="3979545" y="2367280"/>
            <a:ext cx="1199515" cy="1180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  <p:bldP spid="405" grpId="1"/>
      <p:bldP spid="406" grpId="0"/>
      <p:bldP spid="406" grpId="1"/>
      <p:bldP spid="407" grpId="0"/>
      <p:bldP spid="407" grpId="1"/>
      <p:bldP spid="408" grpId="0"/>
      <p:bldP spid="408" grpId="1"/>
      <p:bldP spid="409" grpId="0"/>
      <p:bldP spid="409" grpId="1"/>
      <p:bldP spid="410" grpId="0"/>
      <p:bldP spid="410" grpId="1"/>
      <p:bldP spid="411" grpId="0"/>
      <p:bldP spid="411" grpId="1"/>
      <p:bldP spid="412" grpId="0"/>
      <p:bldP spid="4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Users\Lenovo\OneDrive\Pictures\Beautiful Places\Da Nang.jpgDa Na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654675" y="0"/>
            <a:ext cx="3499485" cy="46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078865" y="911860"/>
            <a:ext cx="4199255" cy="2386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/>
              <a:t>SYSTEM DESIGN</a:t>
            </a:r>
            <a:endParaRPr lang="en-US" altLang="vi-VN"/>
          </a:p>
        </p:txBody>
      </p:sp>
      <p:sp>
        <p:nvSpPr>
          <p:cNvPr id="237" name="Google Shape;237;p36"/>
          <p:cNvSpPr txBox="1"/>
          <p:nvPr>
            <p:ph type="title" idx="2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vi-VN" altLang="en-GB"/>
              <a:t>3</a:t>
            </a:r>
            <a:endParaRPr lang="vi-VN" altLang="en-GB"/>
          </a:p>
        </p:txBody>
      </p:sp>
      <p:sp>
        <p:nvSpPr>
          <p:cNvPr id="238" name="Google Shape;238;p36"/>
          <p:cNvSpPr txBox="1"/>
          <p:nvPr>
            <p:ph type="subTitle" idx="1"/>
          </p:nvPr>
        </p:nvSpPr>
        <p:spPr>
          <a:xfrm>
            <a:off x="877570" y="3987165"/>
            <a:ext cx="3263265" cy="66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Website </a:t>
            </a:r>
            <a:r>
              <a:rPr lang="vi-VN">
                <a:sym typeface="+mn-ea"/>
              </a:rPr>
              <a:t>c</a:t>
            </a:r>
            <a:r>
              <a:rPr>
                <a:sym typeface="+mn-ea"/>
              </a:rPr>
              <a:t>reation </a:t>
            </a:r>
            <a:r>
              <a:rPr lang="vi-VN">
                <a:sym typeface="+mn-ea"/>
              </a:rPr>
              <a:t>t</a:t>
            </a:r>
            <a:r>
              <a:rPr>
                <a:sym typeface="+mn-ea"/>
              </a:rPr>
              <a:t>ool</a:t>
            </a:r>
            <a:r>
              <a:rPr lang="vi-VN">
                <a:sym typeface="+mn-ea"/>
              </a:rPr>
              <a:t>s.</a:t>
            </a: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ym typeface="+mn-ea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1558700" y="6654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3"/>
          <p:cNvGrpSpPr/>
          <p:nvPr/>
        </p:nvGrpSpPr>
        <p:grpSpPr>
          <a:xfrm>
            <a:off x="2958075" y="1508023"/>
            <a:ext cx="1222459" cy="1221580"/>
            <a:chOff x="1672900" y="1645448"/>
            <a:chExt cx="1222459" cy="1221580"/>
          </a:xfrm>
        </p:grpSpPr>
        <p:sp>
          <p:nvSpPr>
            <p:cNvPr id="551" name="Google Shape;551;p53"/>
            <p:cNvSpPr/>
            <p:nvPr/>
          </p:nvSpPr>
          <p:spPr>
            <a:xfrm>
              <a:off x="1672900" y="1645448"/>
              <a:ext cx="1222459" cy="1221580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53"/>
            <p:cNvSpPr/>
            <p:nvPr/>
          </p:nvSpPr>
          <p:spPr>
            <a:xfrm>
              <a:off x="1881509" y="1852875"/>
              <a:ext cx="806010" cy="806342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53"/>
            <p:cNvSpPr/>
            <p:nvPr/>
          </p:nvSpPr>
          <p:spPr>
            <a:xfrm>
              <a:off x="1880723" y="1853268"/>
              <a:ext cx="807975" cy="64382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53"/>
            <p:cNvSpPr/>
            <p:nvPr/>
          </p:nvSpPr>
          <p:spPr>
            <a:xfrm>
              <a:off x="1879544" y="1969458"/>
              <a:ext cx="807582" cy="72961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53"/>
            <p:cNvSpPr/>
            <p:nvPr/>
          </p:nvSpPr>
          <p:spPr>
            <a:xfrm>
              <a:off x="1879544" y="209462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53"/>
            <p:cNvSpPr/>
            <p:nvPr/>
          </p:nvSpPr>
          <p:spPr>
            <a:xfrm>
              <a:off x="1879544" y="221939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53"/>
            <p:cNvSpPr/>
            <p:nvPr/>
          </p:nvSpPr>
          <p:spPr>
            <a:xfrm>
              <a:off x="1879544" y="2344555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53"/>
            <p:cNvSpPr/>
            <p:nvPr/>
          </p:nvSpPr>
          <p:spPr>
            <a:xfrm>
              <a:off x="1879544" y="2470112"/>
              <a:ext cx="807582" cy="729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53"/>
            <p:cNvSpPr/>
            <p:nvPr/>
          </p:nvSpPr>
          <p:spPr>
            <a:xfrm>
              <a:off x="1879544" y="2594882"/>
              <a:ext cx="807582" cy="64349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0" name="Google Shape;560;p53"/>
          <p:cNvGrpSpPr/>
          <p:nvPr/>
        </p:nvGrpSpPr>
        <p:grpSpPr>
          <a:xfrm>
            <a:off x="4961375" y="1508023"/>
            <a:ext cx="1222459" cy="1221580"/>
            <a:chOff x="1672900" y="1645448"/>
            <a:chExt cx="1222459" cy="1221580"/>
          </a:xfrm>
        </p:grpSpPr>
        <p:sp>
          <p:nvSpPr>
            <p:cNvPr id="561" name="Google Shape;561;p53"/>
            <p:cNvSpPr/>
            <p:nvPr/>
          </p:nvSpPr>
          <p:spPr>
            <a:xfrm>
              <a:off x="1672900" y="1645448"/>
              <a:ext cx="1222459" cy="1221580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53"/>
            <p:cNvSpPr/>
            <p:nvPr/>
          </p:nvSpPr>
          <p:spPr>
            <a:xfrm>
              <a:off x="1881509" y="1852875"/>
              <a:ext cx="806010" cy="806342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53"/>
            <p:cNvSpPr/>
            <p:nvPr/>
          </p:nvSpPr>
          <p:spPr>
            <a:xfrm>
              <a:off x="1880723" y="1853268"/>
              <a:ext cx="807975" cy="64382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53"/>
            <p:cNvSpPr/>
            <p:nvPr/>
          </p:nvSpPr>
          <p:spPr>
            <a:xfrm>
              <a:off x="1879544" y="1969458"/>
              <a:ext cx="807582" cy="72961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53"/>
            <p:cNvSpPr/>
            <p:nvPr/>
          </p:nvSpPr>
          <p:spPr>
            <a:xfrm>
              <a:off x="1879544" y="209462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53"/>
            <p:cNvSpPr/>
            <p:nvPr/>
          </p:nvSpPr>
          <p:spPr>
            <a:xfrm>
              <a:off x="1879544" y="221939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53"/>
            <p:cNvSpPr/>
            <p:nvPr/>
          </p:nvSpPr>
          <p:spPr>
            <a:xfrm>
              <a:off x="1879544" y="2344555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53"/>
            <p:cNvSpPr/>
            <p:nvPr/>
          </p:nvSpPr>
          <p:spPr>
            <a:xfrm>
              <a:off x="1879544" y="2470112"/>
              <a:ext cx="807582" cy="729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53"/>
            <p:cNvSpPr/>
            <p:nvPr/>
          </p:nvSpPr>
          <p:spPr>
            <a:xfrm>
              <a:off x="1879544" y="2594882"/>
              <a:ext cx="807582" cy="64349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0" name="Google Shape;570;p53"/>
          <p:cNvGrpSpPr/>
          <p:nvPr/>
        </p:nvGrpSpPr>
        <p:grpSpPr>
          <a:xfrm>
            <a:off x="6964675" y="1508023"/>
            <a:ext cx="1222459" cy="1221580"/>
            <a:chOff x="1672900" y="1645448"/>
            <a:chExt cx="1222459" cy="1221580"/>
          </a:xfrm>
        </p:grpSpPr>
        <p:sp>
          <p:nvSpPr>
            <p:cNvPr id="571" name="Google Shape;571;p53"/>
            <p:cNvSpPr/>
            <p:nvPr/>
          </p:nvSpPr>
          <p:spPr>
            <a:xfrm>
              <a:off x="1672900" y="1645448"/>
              <a:ext cx="1222459" cy="1221580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1881509" y="1852875"/>
              <a:ext cx="806010" cy="806342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880723" y="1853268"/>
              <a:ext cx="807975" cy="64382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53"/>
            <p:cNvSpPr/>
            <p:nvPr/>
          </p:nvSpPr>
          <p:spPr>
            <a:xfrm>
              <a:off x="1879544" y="1969458"/>
              <a:ext cx="807582" cy="72961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53"/>
            <p:cNvSpPr/>
            <p:nvPr/>
          </p:nvSpPr>
          <p:spPr>
            <a:xfrm>
              <a:off x="1879544" y="209462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53"/>
            <p:cNvSpPr/>
            <p:nvPr/>
          </p:nvSpPr>
          <p:spPr>
            <a:xfrm>
              <a:off x="1879544" y="221939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53"/>
            <p:cNvSpPr/>
            <p:nvPr/>
          </p:nvSpPr>
          <p:spPr>
            <a:xfrm>
              <a:off x="1879544" y="2344555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53"/>
            <p:cNvSpPr/>
            <p:nvPr/>
          </p:nvSpPr>
          <p:spPr>
            <a:xfrm>
              <a:off x="1879544" y="2470112"/>
              <a:ext cx="807582" cy="729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53"/>
            <p:cNvSpPr/>
            <p:nvPr/>
          </p:nvSpPr>
          <p:spPr>
            <a:xfrm>
              <a:off x="1879544" y="2594882"/>
              <a:ext cx="807582" cy="64349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80" name="Google Shape;580;p5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WONDER PLACE</a:t>
            </a:r>
            <a:r>
              <a:rPr lang="en-GB"/>
              <a:t> is built using the following tools</a:t>
            </a:r>
            <a:endParaRPr lang="en-GB"/>
          </a:p>
        </p:txBody>
      </p:sp>
      <p:grpSp>
        <p:nvGrpSpPr>
          <p:cNvPr id="581" name="Google Shape;581;p53"/>
          <p:cNvGrpSpPr/>
          <p:nvPr/>
        </p:nvGrpSpPr>
        <p:grpSpPr>
          <a:xfrm>
            <a:off x="954775" y="1508023"/>
            <a:ext cx="1222459" cy="1221580"/>
            <a:chOff x="1672900" y="1645448"/>
            <a:chExt cx="1222459" cy="1221580"/>
          </a:xfrm>
        </p:grpSpPr>
        <p:sp>
          <p:nvSpPr>
            <p:cNvPr id="582" name="Google Shape;582;p53"/>
            <p:cNvSpPr/>
            <p:nvPr/>
          </p:nvSpPr>
          <p:spPr>
            <a:xfrm>
              <a:off x="1672900" y="1645448"/>
              <a:ext cx="1222459" cy="1221580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53"/>
            <p:cNvSpPr/>
            <p:nvPr/>
          </p:nvSpPr>
          <p:spPr>
            <a:xfrm>
              <a:off x="1881509" y="1852875"/>
              <a:ext cx="806010" cy="806342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53"/>
            <p:cNvSpPr/>
            <p:nvPr/>
          </p:nvSpPr>
          <p:spPr>
            <a:xfrm>
              <a:off x="1880723" y="1853268"/>
              <a:ext cx="807975" cy="64382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53"/>
            <p:cNvSpPr/>
            <p:nvPr/>
          </p:nvSpPr>
          <p:spPr>
            <a:xfrm>
              <a:off x="1879544" y="1969458"/>
              <a:ext cx="807582" cy="72961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53"/>
            <p:cNvSpPr/>
            <p:nvPr/>
          </p:nvSpPr>
          <p:spPr>
            <a:xfrm>
              <a:off x="1879544" y="209462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53"/>
            <p:cNvSpPr/>
            <p:nvPr/>
          </p:nvSpPr>
          <p:spPr>
            <a:xfrm>
              <a:off x="1879544" y="221939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53"/>
            <p:cNvSpPr/>
            <p:nvPr/>
          </p:nvSpPr>
          <p:spPr>
            <a:xfrm>
              <a:off x="1879544" y="2344555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53"/>
            <p:cNvSpPr/>
            <p:nvPr/>
          </p:nvSpPr>
          <p:spPr>
            <a:xfrm>
              <a:off x="1879544" y="2470112"/>
              <a:ext cx="807582" cy="729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53"/>
            <p:cNvSpPr/>
            <p:nvPr/>
          </p:nvSpPr>
          <p:spPr>
            <a:xfrm>
              <a:off x="1879544" y="2594882"/>
              <a:ext cx="807582" cy="64349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1" name="Google Shape;591;p53"/>
          <p:cNvGrpSpPr/>
          <p:nvPr/>
        </p:nvGrpSpPr>
        <p:grpSpPr>
          <a:xfrm>
            <a:off x="2411355" y="1962513"/>
            <a:ext cx="312600" cy="312600"/>
            <a:chOff x="2410712" y="2415450"/>
            <a:chExt cx="312600" cy="312600"/>
          </a:xfrm>
        </p:grpSpPr>
        <p:sp>
          <p:nvSpPr>
            <p:cNvPr id="592" name="Google Shape;592;p53"/>
            <p:cNvSpPr/>
            <p:nvPr/>
          </p:nvSpPr>
          <p:spPr>
            <a:xfrm>
              <a:off x="2410712" y="2415450"/>
              <a:ext cx="312600" cy="31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2516612" y="2509951"/>
              <a:ext cx="100800" cy="123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4" name="Google Shape;594;p53"/>
          <p:cNvGrpSpPr/>
          <p:nvPr/>
        </p:nvGrpSpPr>
        <p:grpSpPr>
          <a:xfrm>
            <a:off x="4414655" y="1962513"/>
            <a:ext cx="312600" cy="312600"/>
            <a:chOff x="2410712" y="2415450"/>
            <a:chExt cx="312600" cy="312600"/>
          </a:xfrm>
        </p:grpSpPr>
        <p:sp>
          <p:nvSpPr>
            <p:cNvPr id="595" name="Google Shape;595;p53"/>
            <p:cNvSpPr/>
            <p:nvPr/>
          </p:nvSpPr>
          <p:spPr>
            <a:xfrm>
              <a:off x="2410712" y="2415450"/>
              <a:ext cx="312600" cy="31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53"/>
            <p:cNvSpPr/>
            <p:nvPr/>
          </p:nvSpPr>
          <p:spPr>
            <a:xfrm>
              <a:off x="2516612" y="2509951"/>
              <a:ext cx="100800" cy="123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7" name="Google Shape;597;p53"/>
          <p:cNvGrpSpPr/>
          <p:nvPr/>
        </p:nvGrpSpPr>
        <p:grpSpPr>
          <a:xfrm>
            <a:off x="6417955" y="1962513"/>
            <a:ext cx="312600" cy="312600"/>
            <a:chOff x="2410712" y="2415450"/>
            <a:chExt cx="312600" cy="312600"/>
          </a:xfrm>
        </p:grpSpPr>
        <p:sp>
          <p:nvSpPr>
            <p:cNvPr id="598" name="Google Shape;598;p53"/>
            <p:cNvSpPr/>
            <p:nvPr/>
          </p:nvSpPr>
          <p:spPr>
            <a:xfrm>
              <a:off x="2410712" y="2415450"/>
              <a:ext cx="312600" cy="31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2516612" y="2509951"/>
              <a:ext cx="100800" cy="123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0" name="Google Shape;600;p53"/>
          <p:cNvSpPr/>
          <p:nvPr/>
        </p:nvSpPr>
        <p:spPr>
          <a:xfrm>
            <a:off x="5388939" y="1935572"/>
            <a:ext cx="367332" cy="366483"/>
          </a:xfrm>
          <a:custGeom>
            <a:avLst/>
            <a:gdLst/>
            <a:ahLst/>
            <a:cxnLst/>
            <a:rect l="l" t="t" r="r" b="b"/>
            <a:pathLst>
              <a:path w="11705" h="11677" extrusionOk="0">
                <a:moveTo>
                  <a:pt x="10871" y="3364"/>
                </a:moveTo>
                <a:cubicBezTo>
                  <a:pt x="10966" y="3602"/>
                  <a:pt x="11025" y="3864"/>
                  <a:pt x="11025" y="4126"/>
                </a:cubicBezTo>
                <a:cubicBezTo>
                  <a:pt x="11025" y="4364"/>
                  <a:pt x="10978" y="4603"/>
                  <a:pt x="10906" y="4817"/>
                </a:cubicBezTo>
                <a:lnTo>
                  <a:pt x="822" y="4817"/>
                </a:lnTo>
                <a:cubicBezTo>
                  <a:pt x="750" y="4603"/>
                  <a:pt x="703" y="4364"/>
                  <a:pt x="703" y="4126"/>
                </a:cubicBezTo>
                <a:cubicBezTo>
                  <a:pt x="703" y="3864"/>
                  <a:pt x="750" y="3602"/>
                  <a:pt x="858" y="3364"/>
                </a:cubicBezTo>
                <a:cubicBezTo>
                  <a:pt x="1084" y="3817"/>
                  <a:pt x="1536" y="4126"/>
                  <a:pt x="2072" y="4126"/>
                </a:cubicBezTo>
                <a:lnTo>
                  <a:pt x="9656" y="4126"/>
                </a:lnTo>
                <a:cubicBezTo>
                  <a:pt x="10192" y="4126"/>
                  <a:pt x="10644" y="3817"/>
                  <a:pt x="10871" y="3364"/>
                </a:cubicBezTo>
                <a:close/>
                <a:moveTo>
                  <a:pt x="10502" y="5495"/>
                </a:moveTo>
                <a:cubicBezTo>
                  <a:pt x="10132" y="5912"/>
                  <a:pt x="9573" y="6186"/>
                  <a:pt x="8966" y="6186"/>
                </a:cubicBezTo>
                <a:lnTo>
                  <a:pt x="2774" y="6186"/>
                </a:lnTo>
                <a:cubicBezTo>
                  <a:pt x="2167" y="6186"/>
                  <a:pt x="1631" y="5912"/>
                  <a:pt x="1239" y="5495"/>
                </a:cubicBezTo>
                <a:close/>
                <a:moveTo>
                  <a:pt x="3788" y="8299"/>
                </a:moveTo>
                <a:cubicBezTo>
                  <a:pt x="3871" y="8299"/>
                  <a:pt x="3954" y="8321"/>
                  <a:pt x="4025" y="8365"/>
                </a:cubicBezTo>
                <a:cubicBezTo>
                  <a:pt x="4239" y="8484"/>
                  <a:pt x="4322" y="8746"/>
                  <a:pt x="4251" y="8960"/>
                </a:cubicBezTo>
                <a:lnTo>
                  <a:pt x="3679" y="10663"/>
                </a:lnTo>
                <a:cubicBezTo>
                  <a:pt x="3612" y="10872"/>
                  <a:pt x="3422" y="10993"/>
                  <a:pt x="3220" y="10993"/>
                </a:cubicBezTo>
                <a:cubicBezTo>
                  <a:pt x="3134" y="10993"/>
                  <a:pt x="3047" y="10971"/>
                  <a:pt x="2965" y="10925"/>
                </a:cubicBezTo>
                <a:lnTo>
                  <a:pt x="2358" y="10568"/>
                </a:lnTo>
                <a:cubicBezTo>
                  <a:pt x="2096" y="10425"/>
                  <a:pt x="2036" y="10056"/>
                  <a:pt x="2239" y="9817"/>
                </a:cubicBezTo>
                <a:lnTo>
                  <a:pt x="3417" y="8472"/>
                </a:lnTo>
                <a:cubicBezTo>
                  <a:pt x="3507" y="8360"/>
                  <a:pt x="3648" y="8299"/>
                  <a:pt x="3788" y="8299"/>
                </a:cubicBezTo>
                <a:close/>
                <a:moveTo>
                  <a:pt x="7957" y="8299"/>
                </a:moveTo>
                <a:cubicBezTo>
                  <a:pt x="8096" y="8299"/>
                  <a:pt x="8233" y="8360"/>
                  <a:pt x="8323" y="8472"/>
                </a:cubicBezTo>
                <a:lnTo>
                  <a:pt x="9501" y="9817"/>
                </a:lnTo>
                <a:cubicBezTo>
                  <a:pt x="9716" y="10056"/>
                  <a:pt x="9656" y="10413"/>
                  <a:pt x="9382" y="10568"/>
                </a:cubicBezTo>
                <a:lnTo>
                  <a:pt x="8775" y="10925"/>
                </a:lnTo>
                <a:cubicBezTo>
                  <a:pt x="8694" y="10971"/>
                  <a:pt x="8607" y="10993"/>
                  <a:pt x="8522" y="10993"/>
                </a:cubicBezTo>
                <a:cubicBezTo>
                  <a:pt x="8323" y="10993"/>
                  <a:pt x="8136" y="10872"/>
                  <a:pt x="8061" y="10663"/>
                </a:cubicBezTo>
                <a:lnTo>
                  <a:pt x="7489" y="8960"/>
                </a:lnTo>
                <a:cubicBezTo>
                  <a:pt x="7418" y="8746"/>
                  <a:pt x="7513" y="8484"/>
                  <a:pt x="7716" y="8365"/>
                </a:cubicBezTo>
                <a:cubicBezTo>
                  <a:pt x="7791" y="8321"/>
                  <a:pt x="7874" y="8299"/>
                  <a:pt x="7957" y="8299"/>
                </a:cubicBezTo>
                <a:close/>
                <a:moveTo>
                  <a:pt x="3693" y="1"/>
                </a:moveTo>
                <a:cubicBezTo>
                  <a:pt x="3632" y="1"/>
                  <a:pt x="3570" y="18"/>
                  <a:pt x="3513" y="54"/>
                </a:cubicBezTo>
                <a:lnTo>
                  <a:pt x="2143" y="840"/>
                </a:lnTo>
                <a:cubicBezTo>
                  <a:pt x="1989" y="923"/>
                  <a:pt x="1929" y="1138"/>
                  <a:pt x="2024" y="1304"/>
                </a:cubicBezTo>
                <a:cubicBezTo>
                  <a:pt x="2088" y="1408"/>
                  <a:pt x="2201" y="1469"/>
                  <a:pt x="2318" y="1469"/>
                </a:cubicBezTo>
                <a:cubicBezTo>
                  <a:pt x="2375" y="1469"/>
                  <a:pt x="2434" y="1455"/>
                  <a:pt x="2489" y="1424"/>
                </a:cubicBezTo>
                <a:lnTo>
                  <a:pt x="2905" y="1185"/>
                </a:lnTo>
                <a:lnTo>
                  <a:pt x="4275" y="3448"/>
                </a:lnTo>
                <a:lnTo>
                  <a:pt x="2072" y="3448"/>
                </a:lnTo>
                <a:cubicBezTo>
                  <a:pt x="1703" y="3448"/>
                  <a:pt x="1393" y="3126"/>
                  <a:pt x="1393" y="2757"/>
                </a:cubicBezTo>
                <a:cubicBezTo>
                  <a:pt x="1393" y="2686"/>
                  <a:pt x="1405" y="2590"/>
                  <a:pt x="1429" y="2507"/>
                </a:cubicBezTo>
                <a:cubicBezTo>
                  <a:pt x="1489" y="2352"/>
                  <a:pt x="1429" y="2186"/>
                  <a:pt x="1298" y="2102"/>
                </a:cubicBezTo>
                <a:cubicBezTo>
                  <a:pt x="1242" y="2061"/>
                  <a:pt x="1177" y="2043"/>
                  <a:pt x="1112" y="2043"/>
                </a:cubicBezTo>
                <a:cubicBezTo>
                  <a:pt x="1025" y="2043"/>
                  <a:pt x="938" y="2077"/>
                  <a:pt x="869" y="2138"/>
                </a:cubicBezTo>
                <a:cubicBezTo>
                  <a:pt x="322" y="2650"/>
                  <a:pt x="0" y="3364"/>
                  <a:pt x="0" y="4126"/>
                </a:cubicBezTo>
                <a:cubicBezTo>
                  <a:pt x="0" y="5650"/>
                  <a:pt x="1239" y="6865"/>
                  <a:pt x="2739" y="6865"/>
                </a:cubicBezTo>
                <a:lnTo>
                  <a:pt x="4525" y="6865"/>
                </a:lnTo>
                <a:lnTo>
                  <a:pt x="4036" y="7662"/>
                </a:lnTo>
                <a:cubicBezTo>
                  <a:pt x="3947" y="7642"/>
                  <a:pt x="3856" y="7632"/>
                  <a:pt x="3764" y="7632"/>
                </a:cubicBezTo>
                <a:cubicBezTo>
                  <a:pt x="3429" y="7632"/>
                  <a:pt x="3092" y="7767"/>
                  <a:pt x="2858" y="8020"/>
                </a:cubicBezTo>
                <a:lnTo>
                  <a:pt x="1691" y="9365"/>
                </a:lnTo>
                <a:cubicBezTo>
                  <a:pt x="1203" y="9925"/>
                  <a:pt x="1346" y="10794"/>
                  <a:pt x="1989" y="11163"/>
                </a:cubicBezTo>
                <a:lnTo>
                  <a:pt x="2596" y="11520"/>
                </a:lnTo>
                <a:cubicBezTo>
                  <a:pt x="2782" y="11627"/>
                  <a:pt x="2982" y="11677"/>
                  <a:pt x="3179" y="11677"/>
                </a:cubicBezTo>
                <a:cubicBezTo>
                  <a:pt x="3661" y="11677"/>
                  <a:pt x="4121" y="11376"/>
                  <a:pt x="4298" y="10877"/>
                </a:cubicBezTo>
                <a:lnTo>
                  <a:pt x="4858" y="9186"/>
                </a:lnTo>
                <a:cubicBezTo>
                  <a:pt x="4989" y="8782"/>
                  <a:pt x="4906" y="8341"/>
                  <a:pt x="4620" y="8032"/>
                </a:cubicBezTo>
                <a:lnTo>
                  <a:pt x="5322" y="6865"/>
                </a:lnTo>
                <a:lnTo>
                  <a:pt x="6346" y="6865"/>
                </a:lnTo>
                <a:lnTo>
                  <a:pt x="7049" y="8032"/>
                </a:lnTo>
                <a:cubicBezTo>
                  <a:pt x="6763" y="8341"/>
                  <a:pt x="6680" y="8782"/>
                  <a:pt x="6811" y="9186"/>
                </a:cubicBezTo>
                <a:lnTo>
                  <a:pt x="7370" y="10877"/>
                </a:lnTo>
                <a:cubicBezTo>
                  <a:pt x="7539" y="11376"/>
                  <a:pt x="8003" y="11677"/>
                  <a:pt x="8488" y="11677"/>
                </a:cubicBezTo>
                <a:cubicBezTo>
                  <a:pt x="8685" y="11677"/>
                  <a:pt x="8887" y="11627"/>
                  <a:pt x="9073" y="11520"/>
                </a:cubicBezTo>
                <a:lnTo>
                  <a:pt x="9680" y="11163"/>
                </a:lnTo>
                <a:cubicBezTo>
                  <a:pt x="10323" y="10794"/>
                  <a:pt x="10466" y="9925"/>
                  <a:pt x="9978" y="9365"/>
                </a:cubicBezTo>
                <a:lnTo>
                  <a:pt x="8799" y="8020"/>
                </a:lnTo>
                <a:cubicBezTo>
                  <a:pt x="8571" y="7764"/>
                  <a:pt x="8246" y="7621"/>
                  <a:pt x="7919" y="7621"/>
                </a:cubicBezTo>
                <a:cubicBezTo>
                  <a:pt x="7819" y="7621"/>
                  <a:pt x="7718" y="7634"/>
                  <a:pt x="7620" y="7662"/>
                </a:cubicBezTo>
                <a:lnTo>
                  <a:pt x="7132" y="6865"/>
                </a:lnTo>
                <a:lnTo>
                  <a:pt x="8918" y="6865"/>
                </a:lnTo>
                <a:cubicBezTo>
                  <a:pt x="10490" y="6853"/>
                  <a:pt x="11704" y="5626"/>
                  <a:pt x="11704" y="4126"/>
                </a:cubicBezTo>
                <a:cubicBezTo>
                  <a:pt x="11704" y="3364"/>
                  <a:pt x="11395" y="2674"/>
                  <a:pt x="10847" y="2138"/>
                </a:cubicBezTo>
                <a:cubicBezTo>
                  <a:pt x="10780" y="2078"/>
                  <a:pt x="10694" y="2048"/>
                  <a:pt x="10606" y="2048"/>
                </a:cubicBezTo>
                <a:cubicBezTo>
                  <a:pt x="10538" y="2048"/>
                  <a:pt x="10469" y="2066"/>
                  <a:pt x="10406" y="2102"/>
                </a:cubicBezTo>
                <a:cubicBezTo>
                  <a:pt x="10275" y="2197"/>
                  <a:pt x="10228" y="2352"/>
                  <a:pt x="10275" y="2507"/>
                </a:cubicBezTo>
                <a:cubicBezTo>
                  <a:pt x="10311" y="2590"/>
                  <a:pt x="10323" y="2674"/>
                  <a:pt x="10323" y="2757"/>
                </a:cubicBezTo>
                <a:cubicBezTo>
                  <a:pt x="10323" y="3126"/>
                  <a:pt x="10013" y="3448"/>
                  <a:pt x="9632" y="3448"/>
                </a:cubicBezTo>
                <a:lnTo>
                  <a:pt x="7430" y="3448"/>
                </a:lnTo>
                <a:lnTo>
                  <a:pt x="8799" y="1185"/>
                </a:lnTo>
                <a:lnTo>
                  <a:pt x="9216" y="1424"/>
                </a:lnTo>
                <a:cubicBezTo>
                  <a:pt x="9270" y="1451"/>
                  <a:pt x="9330" y="1464"/>
                  <a:pt x="9389" y="1464"/>
                </a:cubicBezTo>
                <a:cubicBezTo>
                  <a:pt x="9509" y="1464"/>
                  <a:pt x="9624" y="1409"/>
                  <a:pt x="9680" y="1304"/>
                </a:cubicBezTo>
                <a:cubicBezTo>
                  <a:pt x="9775" y="1138"/>
                  <a:pt x="9728" y="923"/>
                  <a:pt x="9561" y="840"/>
                </a:cubicBezTo>
                <a:lnTo>
                  <a:pt x="8192" y="54"/>
                </a:lnTo>
                <a:cubicBezTo>
                  <a:pt x="8135" y="22"/>
                  <a:pt x="8073" y="6"/>
                  <a:pt x="8013" y="6"/>
                </a:cubicBezTo>
                <a:cubicBezTo>
                  <a:pt x="7899" y="6"/>
                  <a:pt x="7790" y="64"/>
                  <a:pt x="7727" y="173"/>
                </a:cubicBezTo>
                <a:cubicBezTo>
                  <a:pt x="7644" y="328"/>
                  <a:pt x="7692" y="542"/>
                  <a:pt x="7846" y="626"/>
                </a:cubicBezTo>
                <a:lnTo>
                  <a:pt x="8204" y="840"/>
                </a:lnTo>
                <a:lnTo>
                  <a:pt x="6656" y="3448"/>
                </a:lnTo>
                <a:lnTo>
                  <a:pt x="5096" y="3448"/>
                </a:lnTo>
                <a:lnTo>
                  <a:pt x="3501" y="840"/>
                </a:lnTo>
                <a:lnTo>
                  <a:pt x="3858" y="626"/>
                </a:lnTo>
                <a:cubicBezTo>
                  <a:pt x="4025" y="542"/>
                  <a:pt x="4084" y="328"/>
                  <a:pt x="3977" y="173"/>
                </a:cubicBezTo>
                <a:cubicBezTo>
                  <a:pt x="3922" y="64"/>
                  <a:pt x="3811" y="1"/>
                  <a:pt x="36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1" name="Google Shape;601;p53"/>
          <p:cNvSpPr/>
          <p:nvPr/>
        </p:nvSpPr>
        <p:spPr>
          <a:xfrm>
            <a:off x="3397423" y="1935321"/>
            <a:ext cx="343764" cy="366985"/>
          </a:xfrm>
          <a:custGeom>
            <a:avLst/>
            <a:gdLst/>
            <a:ahLst/>
            <a:cxnLst/>
            <a:rect l="l" t="t" r="r" b="b"/>
            <a:pathLst>
              <a:path w="10954" h="11693" extrusionOk="0">
                <a:moveTo>
                  <a:pt x="4108" y="691"/>
                </a:moveTo>
                <a:cubicBezTo>
                  <a:pt x="4310" y="691"/>
                  <a:pt x="4453" y="834"/>
                  <a:pt x="4453" y="1036"/>
                </a:cubicBezTo>
                <a:cubicBezTo>
                  <a:pt x="4453" y="1227"/>
                  <a:pt x="4310" y="1370"/>
                  <a:pt x="4108" y="1370"/>
                </a:cubicBezTo>
                <a:lnTo>
                  <a:pt x="2405" y="1370"/>
                </a:lnTo>
                <a:cubicBezTo>
                  <a:pt x="2203" y="1370"/>
                  <a:pt x="2060" y="1227"/>
                  <a:pt x="2060" y="1036"/>
                </a:cubicBezTo>
                <a:cubicBezTo>
                  <a:pt x="2060" y="858"/>
                  <a:pt x="2203" y="691"/>
                  <a:pt x="2405" y="691"/>
                </a:cubicBezTo>
                <a:close/>
                <a:moveTo>
                  <a:pt x="8561" y="691"/>
                </a:moveTo>
                <a:cubicBezTo>
                  <a:pt x="8751" y="691"/>
                  <a:pt x="8906" y="834"/>
                  <a:pt x="8906" y="1036"/>
                </a:cubicBezTo>
                <a:cubicBezTo>
                  <a:pt x="8906" y="1227"/>
                  <a:pt x="8751" y="1370"/>
                  <a:pt x="8561" y="1370"/>
                </a:cubicBezTo>
                <a:lnTo>
                  <a:pt x="6846" y="1370"/>
                </a:lnTo>
                <a:cubicBezTo>
                  <a:pt x="6656" y="1370"/>
                  <a:pt x="6513" y="1227"/>
                  <a:pt x="6513" y="1036"/>
                </a:cubicBezTo>
                <a:cubicBezTo>
                  <a:pt x="6513" y="834"/>
                  <a:pt x="6656" y="691"/>
                  <a:pt x="6846" y="691"/>
                </a:cubicBezTo>
                <a:close/>
                <a:moveTo>
                  <a:pt x="3774" y="2060"/>
                </a:moveTo>
                <a:lnTo>
                  <a:pt x="3774" y="2775"/>
                </a:lnTo>
                <a:lnTo>
                  <a:pt x="2738" y="2775"/>
                </a:lnTo>
                <a:lnTo>
                  <a:pt x="2738" y="2060"/>
                </a:lnTo>
                <a:close/>
                <a:moveTo>
                  <a:pt x="8215" y="2060"/>
                </a:moveTo>
                <a:lnTo>
                  <a:pt x="8215" y="2775"/>
                </a:lnTo>
                <a:lnTo>
                  <a:pt x="7191" y="2775"/>
                </a:lnTo>
                <a:lnTo>
                  <a:pt x="7191" y="2060"/>
                </a:lnTo>
                <a:close/>
                <a:moveTo>
                  <a:pt x="8215" y="3453"/>
                </a:moveTo>
                <a:lnTo>
                  <a:pt x="8215" y="4823"/>
                </a:lnTo>
                <a:lnTo>
                  <a:pt x="7703" y="4823"/>
                </a:lnTo>
                <a:cubicBezTo>
                  <a:pt x="7465" y="4430"/>
                  <a:pt x="7013" y="4144"/>
                  <a:pt x="6513" y="4144"/>
                </a:cubicBezTo>
                <a:lnTo>
                  <a:pt x="4453" y="4144"/>
                </a:lnTo>
                <a:cubicBezTo>
                  <a:pt x="3953" y="4144"/>
                  <a:pt x="3500" y="4418"/>
                  <a:pt x="3262" y="4823"/>
                </a:cubicBezTo>
                <a:lnTo>
                  <a:pt x="2738" y="4823"/>
                </a:lnTo>
                <a:lnTo>
                  <a:pt x="2738" y="3453"/>
                </a:lnTo>
                <a:close/>
                <a:moveTo>
                  <a:pt x="6513" y="4823"/>
                </a:moveTo>
                <a:cubicBezTo>
                  <a:pt x="6882" y="4823"/>
                  <a:pt x="7191" y="5144"/>
                  <a:pt x="7191" y="5513"/>
                </a:cubicBezTo>
                <a:cubicBezTo>
                  <a:pt x="7191" y="5882"/>
                  <a:pt x="6882" y="6192"/>
                  <a:pt x="6513" y="6192"/>
                </a:cubicBezTo>
                <a:lnTo>
                  <a:pt x="4453" y="6192"/>
                </a:lnTo>
                <a:cubicBezTo>
                  <a:pt x="4084" y="6192"/>
                  <a:pt x="3774" y="5882"/>
                  <a:pt x="3774" y="5513"/>
                </a:cubicBezTo>
                <a:cubicBezTo>
                  <a:pt x="3774" y="5144"/>
                  <a:pt x="4084" y="4823"/>
                  <a:pt x="4453" y="4823"/>
                </a:cubicBezTo>
                <a:close/>
                <a:moveTo>
                  <a:pt x="8668" y="5501"/>
                </a:moveTo>
                <a:cubicBezTo>
                  <a:pt x="8834" y="5513"/>
                  <a:pt x="8977" y="5632"/>
                  <a:pt x="9013" y="5799"/>
                </a:cubicBezTo>
                <a:lnTo>
                  <a:pt x="9525" y="8954"/>
                </a:lnTo>
                <a:lnTo>
                  <a:pt x="7191" y="8954"/>
                </a:lnTo>
                <a:lnTo>
                  <a:pt x="7191" y="6692"/>
                </a:lnTo>
                <a:cubicBezTo>
                  <a:pt x="7596" y="6442"/>
                  <a:pt x="7870" y="6001"/>
                  <a:pt x="7870" y="5501"/>
                </a:cubicBezTo>
                <a:close/>
                <a:moveTo>
                  <a:pt x="3084" y="5513"/>
                </a:moveTo>
                <a:cubicBezTo>
                  <a:pt x="3084" y="6013"/>
                  <a:pt x="3369" y="6466"/>
                  <a:pt x="3774" y="6704"/>
                </a:cubicBezTo>
                <a:lnTo>
                  <a:pt x="3774" y="8966"/>
                </a:lnTo>
                <a:lnTo>
                  <a:pt x="1429" y="8966"/>
                </a:lnTo>
                <a:lnTo>
                  <a:pt x="1953" y="5799"/>
                </a:lnTo>
                <a:cubicBezTo>
                  <a:pt x="1988" y="5632"/>
                  <a:pt x="2119" y="5513"/>
                  <a:pt x="2298" y="5513"/>
                </a:cubicBezTo>
                <a:close/>
                <a:moveTo>
                  <a:pt x="4108" y="9633"/>
                </a:moveTo>
                <a:cubicBezTo>
                  <a:pt x="4310" y="9633"/>
                  <a:pt x="4453" y="9788"/>
                  <a:pt x="4453" y="9978"/>
                </a:cubicBezTo>
                <a:lnTo>
                  <a:pt x="4453" y="10657"/>
                </a:lnTo>
                <a:cubicBezTo>
                  <a:pt x="4453" y="10859"/>
                  <a:pt x="4310" y="11002"/>
                  <a:pt x="4108" y="11002"/>
                </a:cubicBezTo>
                <a:lnTo>
                  <a:pt x="1036" y="11002"/>
                </a:lnTo>
                <a:cubicBezTo>
                  <a:pt x="833" y="11002"/>
                  <a:pt x="691" y="10859"/>
                  <a:pt x="691" y="10657"/>
                </a:cubicBezTo>
                <a:lnTo>
                  <a:pt x="691" y="9978"/>
                </a:lnTo>
                <a:cubicBezTo>
                  <a:pt x="691" y="9788"/>
                  <a:pt x="833" y="9633"/>
                  <a:pt x="1036" y="9633"/>
                </a:cubicBezTo>
                <a:close/>
                <a:moveTo>
                  <a:pt x="9930" y="9633"/>
                </a:moveTo>
                <a:cubicBezTo>
                  <a:pt x="10120" y="9633"/>
                  <a:pt x="10275" y="9788"/>
                  <a:pt x="10275" y="9978"/>
                </a:cubicBezTo>
                <a:lnTo>
                  <a:pt x="10275" y="10657"/>
                </a:lnTo>
                <a:cubicBezTo>
                  <a:pt x="10275" y="10859"/>
                  <a:pt x="10120" y="11002"/>
                  <a:pt x="9930" y="11002"/>
                </a:cubicBezTo>
                <a:lnTo>
                  <a:pt x="6846" y="11002"/>
                </a:lnTo>
                <a:cubicBezTo>
                  <a:pt x="6656" y="11002"/>
                  <a:pt x="6513" y="10859"/>
                  <a:pt x="6513" y="10657"/>
                </a:cubicBezTo>
                <a:lnTo>
                  <a:pt x="6513" y="9978"/>
                </a:lnTo>
                <a:cubicBezTo>
                  <a:pt x="6513" y="9788"/>
                  <a:pt x="6656" y="9633"/>
                  <a:pt x="6846" y="9633"/>
                </a:cubicBezTo>
                <a:close/>
                <a:moveTo>
                  <a:pt x="2393" y="1"/>
                </a:moveTo>
                <a:cubicBezTo>
                  <a:pt x="1834" y="1"/>
                  <a:pt x="1369" y="465"/>
                  <a:pt x="1369" y="1036"/>
                </a:cubicBezTo>
                <a:cubicBezTo>
                  <a:pt x="1369" y="1477"/>
                  <a:pt x="1655" y="1870"/>
                  <a:pt x="2060" y="2001"/>
                </a:cubicBezTo>
                <a:lnTo>
                  <a:pt x="2060" y="4846"/>
                </a:lnTo>
                <a:cubicBezTo>
                  <a:pt x="1655" y="4930"/>
                  <a:pt x="1357" y="5263"/>
                  <a:pt x="1286" y="5680"/>
                </a:cubicBezTo>
                <a:lnTo>
                  <a:pt x="726" y="8990"/>
                </a:lnTo>
                <a:cubicBezTo>
                  <a:pt x="310" y="9133"/>
                  <a:pt x="0" y="9514"/>
                  <a:pt x="0" y="9978"/>
                </a:cubicBezTo>
                <a:lnTo>
                  <a:pt x="0" y="10657"/>
                </a:lnTo>
                <a:cubicBezTo>
                  <a:pt x="0" y="11228"/>
                  <a:pt x="464" y="11693"/>
                  <a:pt x="1024" y="11693"/>
                </a:cubicBezTo>
                <a:lnTo>
                  <a:pt x="4108" y="11693"/>
                </a:lnTo>
                <a:cubicBezTo>
                  <a:pt x="4679" y="11693"/>
                  <a:pt x="5132" y="11228"/>
                  <a:pt x="5132" y="10657"/>
                </a:cubicBezTo>
                <a:lnTo>
                  <a:pt x="5132" y="9978"/>
                </a:lnTo>
                <a:cubicBezTo>
                  <a:pt x="5132" y="9526"/>
                  <a:pt x="4858" y="9145"/>
                  <a:pt x="4453" y="9014"/>
                </a:cubicBezTo>
                <a:lnTo>
                  <a:pt x="4453" y="6882"/>
                </a:lnTo>
                <a:lnTo>
                  <a:pt x="6501" y="6882"/>
                </a:lnTo>
                <a:lnTo>
                  <a:pt x="6501" y="9014"/>
                </a:lnTo>
                <a:cubicBezTo>
                  <a:pt x="6108" y="9145"/>
                  <a:pt x="5822" y="9526"/>
                  <a:pt x="5822" y="9978"/>
                </a:cubicBezTo>
                <a:lnTo>
                  <a:pt x="5822" y="10657"/>
                </a:lnTo>
                <a:cubicBezTo>
                  <a:pt x="5822" y="11228"/>
                  <a:pt x="6287" y="11693"/>
                  <a:pt x="6846" y="11693"/>
                </a:cubicBezTo>
                <a:lnTo>
                  <a:pt x="9930" y="11693"/>
                </a:lnTo>
                <a:cubicBezTo>
                  <a:pt x="10501" y="11693"/>
                  <a:pt x="10954" y="11228"/>
                  <a:pt x="10954" y="10657"/>
                </a:cubicBezTo>
                <a:lnTo>
                  <a:pt x="10954" y="9978"/>
                </a:lnTo>
                <a:cubicBezTo>
                  <a:pt x="10954" y="9514"/>
                  <a:pt x="10644" y="9133"/>
                  <a:pt x="10227" y="8990"/>
                </a:cubicBezTo>
                <a:lnTo>
                  <a:pt x="9680" y="5680"/>
                </a:lnTo>
                <a:cubicBezTo>
                  <a:pt x="9608" y="5251"/>
                  <a:pt x="9287" y="4930"/>
                  <a:pt x="8906" y="4835"/>
                </a:cubicBezTo>
                <a:lnTo>
                  <a:pt x="8906" y="3096"/>
                </a:lnTo>
                <a:lnTo>
                  <a:pt x="8906" y="2001"/>
                </a:lnTo>
                <a:cubicBezTo>
                  <a:pt x="9311" y="1870"/>
                  <a:pt x="9585" y="1477"/>
                  <a:pt x="9585" y="1036"/>
                </a:cubicBezTo>
                <a:cubicBezTo>
                  <a:pt x="9585" y="465"/>
                  <a:pt x="9132" y="1"/>
                  <a:pt x="8561" y="1"/>
                </a:cubicBezTo>
                <a:lnTo>
                  <a:pt x="6846" y="1"/>
                </a:lnTo>
                <a:cubicBezTo>
                  <a:pt x="6287" y="1"/>
                  <a:pt x="5822" y="465"/>
                  <a:pt x="5822" y="1036"/>
                </a:cubicBezTo>
                <a:cubicBezTo>
                  <a:pt x="5822" y="1477"/>
                  <a:pt x="6108" y="1870"/>
                  <a:pt x="6501" y="2001"/>
                </a:cubicBezTo>
                <a:lnTo>
                  <a:pt x="6501" y="2763"/>
                </a:lnTo>
                <a:lnTo>
                  <a:pt x="4453" y="2763"/>
                </a:lnTo>
                <a:lnTo>
                  <a:pt x="4453" y="2001"/>
                </a:lnTo>
                <a:cubicBezTo>
                  <a:pt x="4858" y="1870"/>
                  <a:pt x="5144" y="1477"/>
                  <a:pt x="5144" y="1036"/>
                </a:cubicBezTo>
                <a:cubicBezTo>
                  <a:pt x="5144" y="465"/>
                  <a:pt x="4679" y="1"/>
                  <a:pt x="41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02" name="Google Shape;602;p53"/>
          <p:cNvGrpSpPr/>
          <p:nvPr/>
        </p:nvGrpSpPr>
        <p:grpSpPr>
          <a:xfrm>
            <a:off x="1382903" y="1935321"/>
            <a:ext cx="366202" cy="366985"/>
            <a:chOff x="1469825" y="2507875"/>
            <a:chExt cx="291725" cy="292325"/>
          </a:xfrm>
        </p:grpSpPr>
        <p:sp>
          <p:nvSpPr>
            <p:cNvPr id="603" name="Google Shape;603;p53"/>
            <p:cNvSpPr/>
            <p:nvPr/>
          </p:nvSpPr>
          <p:spPr>
            <a:xfrm>
              <a:off x="1469825" y="2507875"/>
              <a:ext cx="291725" cy="292325"/>
            </a:xfrm>
            <a:custGeom>
              <a:avLst/>
              <a:gdLst/>
              <a:ahLst/>
              <a:cxnLst/>
              <a:rect l="l" t="t" r="r" b="b"/>
              <a:pathLst>
                <a:path w="11669" h="11693" extrusionOk="0">
                  <a:moveTo>
                    <a:pt x="8215" y="691"/>
                  </a:moveTo>
                  <a:lnTo>
                    <a:pt x="8215" y="3037"/>
                  </a:lnTo>
                  <a:lnTo>
                    <a:pt x="8120" y="2953"/>
                  </a:lnTo>
                  <a:cubicBezTo>
                    <a:pt x="7942" y="2787"/>
                    <a:pt x="7739" y="2656"/>
                    <a:pt x="7525" y="2537"/>
                  </a:cubicBezTo>
                  <a:lnTo>
                    <a:pt x="7525" y="691"/>
                  </a:lnTo>
                  <a:close/>
                  <a:moveTo>
                    <a:pt x="4108" y="691"/>
                  </a:moveTo>
                  <a:lnTo>
                    <a:pt x="4108" y="2549"/>
                  </a:lnTo>
                  <a:cubicBezTo>
                    <a:pt x="3893" y="2668"/>
                    <a:pt x="3703" y="2799"/>
                    <a:pt x="3512" y="2965"/>
                  </a:cubicBezTo>
                  <a:lnTo>
                    <a:pt x="3417" y="3061"/>
                  </a:lnTo>
                  <a:lnTo>
                    <a:pt x="3417" y="691"/>
                  </a:lnTo>
                  <a:close/>
                  <a:moveTo>
                    <a:pt x="5810" y="2799"/>
                  </a:moveTo>
                  <a:cubicBezTo>
                    <a:pt x="6846" y="2799"/>
                    <a:pt x="7739" y="3334"/>
                    <a:pt x="8239" y="4144"/>
                  </a:cubicBezTo>
                  <a:cubicBezTo>
                    <a:pt x="8239" y="4144"/>
                    <a:pt x="8239" y="4155"/>
                    <a:pt x="8250" y="4156"/>
                  </a:cubicBezTo>
                  <a:lnTo>
                    <a:pt x="8250" y="4156"/>
                  </a:lnTo>
                  <a:cubicBezTo>
                    <a:pt x="7798" y="4144"/>
                    <a:pt x="7334" y="4013"/>
                    <a:pt x="6930" y="3775"/>
                  </a:cubicBezTo>
                  <a:cubicBezTo>
                    <a:pt x="6608" y="3573"/>
                    <a:pt x="6215" y="3477"/>
                    <a:pt x="5834" y="3477"/>
                  </a:cubicBezTo>
                  <a:cubicBezTo>
                    <a:pt x="5441" y="3477"/>
                    <a:pt x="5060" y="3573"/>
                    <a:pt x="4727" y="3775"/>
                  </a:cubicBezTo>
                  <a:cubicBezTo>
                    <a:pt x="4322" y="4013"/>
                    <a:pt x="3870" y="4144"/>
                    <a:pt x="3405" y="4156"/>
                  </a:cubicBezTo>
                  <a:cubicBezTo>
                    <a:pt x="3393" y="4156"/>
                    <a:pt x="3393" y="4144"/>
                    <a:pt x="3393" y="4144"/>
                  </a:cubicBezTo>
                  <a:cubicBezTo>
                    <a:pt x="3893" y="3322"/>
                    <a:pt x="4786" y="2799"/>
                    <a:pt x="5810" y="2799"/>
                  </a:cubicBezTo>
                  <a:close/>
                  <a:moveTo>
                    <a:pt x="2048" y="6894"/>
                  </a:moveTo>
                  <a:lnTo>
                    <a:pt x="1941" y="7585"/>
                  </a:lnTo>
                  <a:lnTo>
                    <a:pt x="667" y="7585"/>
                  </a:lnTo>
                  <a:lnTo>
                    <a:pt x="667" y="7240"/>
                  </a:lnTo>
                  <a:cubicBezTo>
                    <a:pt x="667" y="7037"/>
                    <a:pt x="810" y="6894"/>
                    <a:pt x="1012" y="6894"/>
                  </a:cubicBezTo>
                  <a:close/>
                  <a:moveTo>
                    <a:pt x="10632" y="6894"/>
                  </a:moveTo>
                  <a:cubicBezTo>
                    <a:pt x="10835" y="6894"/>
                    <a:pt x="10978" y="7037"/>
                    <a:pt x="10978" y="7240"/>
                  </a:cubicBezTo>
                  <a:lnTo>
                    <a:pt x="10978" y="7585"/>
                  </a:lnTo>
                  <a:lnTo>
                    <a:pt x="9704" y="7585"/>
                  </a:lnTo>
                  <a:lnTo>
                    <a:pt x="9597" y="6894"/>
                  </a:lnTo>
                  <a:close/>
                  <a:moveTo>
                    <a:pt x="1846" y="8264"/>
                  </a:moveTo>
                  <a:lnTo>
                    <a:pt x="1631" y="9633"/>
                  </a:lnTo>
                  <a:lnTo>
                    <a:pt x="1012" y="9633"/>
                  </a:lnTo>
                  <a:cubicBezTo>
                    <a:pt x="810" y="9633"/>
                    <a:pt x="667" y="9490"/>
                    <a:pt x="667" y="9287"/>
                  </a:cubicBezTo>
                  <a:lnTo>
                    <a:pt x="667" y="8264"/>
                  </a:lnTo>
                  <a:close/>
                  <a:moveTo>
                    <a:pt x="10978" y="8264"/>
                  </a:moveTo>
                  <a:lnTo>
                    <a:pt x="10978" y="9287"/>
                  </a:lnTo>
                  <a:cubicBezTo>
                    <a:pt x="10978" y="9490"/>
                    <a:pt x="10835" y="9633"/>
                    <a:pt x="10632" y="9633"/>
                  </a:cubicBezTo>
                  <a:lnTo>
                    <a:pt x="10013" y="9633"/>
                  </a:lnTo>
                  <a:lnTo>
                    <a:pt x="9799" y="8264"/>
                  </a:lnTo>
                  <a:close/>
                  <a:moveTo>
                    <a:pt x="5477" y="4204"/>
                  </a:moveTo>
                  <a:lnTo>
                    <a:pt x="5477" y="6240"/>
                  </a:lnTo>
                  <a:cubicBezTo>
                    <a:pt x="3941" y="6406"/>
                    <a:pt x="2739" y="7716"/>
                    <a:pt x="2739" y="9287"/>
                  </a:cubicBezTo>
                  <a:lnTo>
                    <a:pt x="2739" y="10823"/>
                  </a:lnTo>
                  <a:cubicBezTo>
                    <a:pt x="2405" y="10597"/>
                    <a:pt x="2227" y="10216"/>
                    <a:pt x="2286" y="9811"/>
                  </a:cubicBezTo>
                  <a:lnTo>
                    <a:pt x="3000" y="5204"/>
                  </a:lnTo>
                  <a:cubicBezTo>
                    <a:pt x="3012" y="5085"/>
                    <a:pt x="3048" y="4954"/>
                    <a:pt x="3072" y="4846"/>
                  </a:cubicBezTo>
                  <a:lnTo>
                    <a:pt x="3298" y="4846"/>
                  </a:lnTo>
                  <a:cubicBezTo>
                    <a:pt x="3905" y="4846"/>
                    <a:pt x="4524" y="4680"/>
                    <a:pt x="5060" y="4370"/>
                  </a:cubicBezTo>
                  <a:cubicBezTo>
                    <a:pt x="5191" y="4287"/>
                    <a:pt x="5322" y="4227"/>
                    <a:pt x="5477" y="4204"/>
                  </a:cubicBezTo>
                  <a:close/>
                  <a:moveTo>
                    <a:pt x="6156" y="4204"/>
                  </a:moveTo>
                  <a:cubicBezTo>
                    <a:pt x="6310" y="4227"/>
                    <a:pt x="6441" y="4287"/>
                    <a:pt x="6572" y="4358"/>
                  </a:cubicBezTo>
                  <a:cubicBezTo>
                    <a:pt x="7108" y="4680"/>
                    <a:pt x="7715" y="4835"/>
                    <a:pt x="8334" y="4835"/>
                  </a:cubicBezTo>
                  <a:lnTo>
                    <a:pt x="8549" y="4835"/>
                  </a:lnTo>
                  <a:cubicBezTo>
                    <a:pt x="8584" y="4954"/>
                    <a:pt x="8608" y="5085"/>
                    <a:pt x="8632" y="5192"/>
                  </a:cubicBezTo>
                  <a:lnTo>
                    <a:pt x="9346" y="9811"/>
                  </a:lnTo>
                  <a:cubicBezTo>
                    <a:pt x="9406" y="10216"/>
                    <a:pt x="9227" y="10609"/>
                    <a:pt x="8894" y="10835"/>
                  </a:cubicBezTo>
                  <a:lnTo>
                    <a:pt x="8894" y="9299"/>
                  </a:lnTo>
                  <a:cubicBezTo>
                    <a:pt x="8894" y="7728"/>
                    <a:pt x="7692" y="6418"/>
                    <a:pt x="6156" y="6240"/>
                  </a:cubicBezTo>
                  <a:lnTo>
                    <a:pt x="6156" y="4204"/>
                  </a:lnTo>
                  <a:close/>
                  <a:moveTo>
                    <a:pt x="5810" y="6894"/>
                  </a:moveTo>
                  <a:cubicBezTo>
                    <a:pt x="7144" y="6894"/>
                    <a:pt x="8215" y="7966"/>
                    <a:pt x="8215" y="9287"/>
                  </a:cubicBezTo>
                  <a:lnTo>
                    <a:pt x="8215" y="11002"/>
                  </a:lnTo>
                  <a:lnTo>
                    <a:pt x="3417" y="11002"/>
                  </a:lnTo>
                  <a:lnTo>
                    <a:pt x="3417" y="9287"/>
                  </a:lnTo>
                  <a:cubicBezTo>
                    <a:pt x="3417" y="7966"/>
                    <a:pt x="4489" y="6894"/>
                    <a:pt x="5810" y="6894"/>
                  </a:cubicBezTo>
                  <a:close/>
                  <a:moveTo>
                    <a:pt x="3096" y="1"/>
                  </a:moveTo>
                  <a:cubicBezTo>
                    <a:pt x="2893" y="1"/>
                    <a:pt x="2750" y="155"/>
                    <a:pt x="2750" y="346"/>
                  </a:cubicBezTo>
                  <a:lnTo>
                    <a:pt x="2750" y="3906"/>
                  </a:lnTo>
                  <a:cubicBezTo>
                    <a:pt x="2536" y="4263"/>
                    <a:pt x="2405" y="4668"/>
                    <a:pt x="2334" y="5097"/>
                  </a:cubicBezTo>
                  <a:lnTo>
                    <a:pt x="2167" y="6216"/>
                  </a:lnTo>
                  <a:lnTo>
                    <a:pt x="1024" y="6216"/>
                  </a:lnTo>
                  <a:cubicBezTo>
                    <a:pt x="453" y="6216"/>
                    <a:pt x="0" y="6668"/>
                    <a:pt x="0" y="7240"/>
                  </a:cubicBezTo>
                  <a:lnTo>
                    <a:pt x="0" y="9287"/>
                  </a:lnTo>
                  <a:cubicBezTo>
                    <a:pt x="0" y="9859"/>
                    <a:pt x="453" y="10311"/>
                    <a:pt x="1024" y="10311"/>
                  </a:cubicBezTo>
                  <a:lnTo>
                    <a:pt x="1643" y="10311"/>
                  </a:lnTo>
                  <a:cubicBezTo>
                    <a:pt x="1810" y="11109"/>
                    <a:pt x="2512" y="11693"/>
                    <a:pt x="3334" y="11693"/>
                  </a:cubicBezTo>
                  <a:lnTo>
                    <a:pt x="8334" y="11693"/>
                  </a:lnTo>
                  <a:cubicBezTo>
                    <a:pt x="9144" y="11693"/>
                    <a:pt x="9847" y="11121"/>
                    <a:pt x="10013" y="10311"/>
                  </a:cubicBezTo>
                  <a:lnTo>
                    <a:pt x="10632" y="10311"/>
                  </a:lnTo>
                  <a:cubicBezTo>
                    <a:pt x="11204" y="10311"/>
                    <a:pt x="11668" y="9859"/>
                    <a:pt x="11668" y="9287"/>
                  </a:cubicBezTo>
                  <a:lnTo>
                    <a:pt x="11668" y="7240"/>
                  </a:lnTo>
                  <a:cubicBezTo>
                    <a:pt x="11668" y="6668"/>
                    <a:pt x="11204" y="6216"/>
                    <a:pt x="10632" y="6216"/>
                  </a:cubicBezTo>
                  <a:lnTo>
                    <a:pt x="9489" y="6216"/>
                  </a:lnTo>
                  <a:lnTo>
                    <a:pt x="9323" y="5097"/>
                  </a:lnTo>
                  <a:cubicBezTo>
                    <a:pt x="9263" y="4692"/>
                    <a:pt x="9132" y="4275"/>
                    <a:pt x="8906" y="3906"/>
                  </a:cubicBezTo>
                  <a:lnTo>
                    <a:pt x="8906" y="346"/>
                  </a:lnTo>
                  <a:cubicBezTo>
                    <a:pt x="8906" y="155"/>
                    <a:pt x="8763" y="1"/>
                    <a:pt x="8573" y="1"/>
                  </a:cubicBezTo>
                  <a:lnTo>
                    <a:pt x="7203" y="1"/>
                  </a:lnTo>
                  <a:cubicBezTo>
                    <a:pt x="7001" y="1"/>
                    <a:pt x="6858" y="155"/>
                    <a:pt x="6858" y="346"/>
                  </a:cubicBezTo>
                  <a:lnTo>
                    <a:pt x="6858" y="2251"/>
                  </a:lnTo>
                  <a:cubicBezTo>
                    <a:pt x="6525" y="2144"/>
                    <a:pt x="6191" y="2108"/>
                    <a:pt x="5834" y="2108"/>
                  </a:cubicBezTo>
                  <a:cubicBezTo>
                    <a:pt x="5477" y="2108"/>
                    <a:pt x="5132" y="2168"/>
                    <a:pt x="4798" y="2251"/>
                  </a:cubicBezTo>
                  <a:lnTo>
                    <a:pt x="4798" y="346"/>
                  </a:lnTo>
                  <a:cubicBezTo>
                    <a:pt x="4798" y="155"/>
                    <a:pt x="4655" y="1"/>
                    <a:pt x="4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53"/>
            <p:cNvSpPr/>
            <p:nvPr/>
          </p:nvSpPr>
          <p:spPr>
            <a:xfrm>
              <a:off x="1572500" y="2731725"/>
              <a:ext cx="85450" cy="33950"/>
            </a:xfrm>
            <a:custGeom>
              <a:avLst/>
              <a:gdLst/>
              <a:ahLst/>
              <a:cxnLst/>
              <a:rect l="l" t="t" r="r" b="b"/>
              <a:pathLst>
                <a:path w="3418" h="1358" extrusionOk="0">
                  <a:moveTo>
                    <a:pt x="334" y="0"/>
                  </a:moveTo>
                  <a:cubicBezTo>
                    <a:pt x="144" y="0"/>
                    <a:pt x="1" y="143"/>
                    <a:pt x="1" y="333"/>
                  </a:cubicBezTo>
                  <a:cubicBezTo>
                    <a:pt x="1" y="536"/>
                    <a:pt x="144" y="679"/>
                    <a:pt x="334" y="679"/>
                  </a:cubicBezTo>
                  <a:lnTo>
                    <a:pt x="679" y="679"/>
                  </a:lnTo>
                  <a:lnTo>
                    <a:pt x="679" y="1024"/>
                  </a:lnTo>
                  <a:cubicBezTo>
                    <a:pt x="679" y="1215"/>
                    <a:pt x="834" y="1357"/>
                    <a:pt x="1025" y="1357"/>
                  </a:cubicBezTo>
                  <a:cubicBezTo>
                    <a:pt x="1215" y="1357"/>
                    <a:pt x="1370" y="1215"/>
                    <a:pt x="1370" y="1024"/>
                  </a:cubicBezTo>
                  <a:lnTo>
                    <a:pt x="1370" y="679"/>
                  </a:lnTo>
                  <a:lnTo>
                    <a:pt x="3073" y="679"/>
                  </a:lnTo>
                  <a:cubicBezTo>
                    <a:pt x="3275" y="679"/>
                    <a:pt x="3418" y="536"/>
                    <a:pt x="3418" y="333"/>
                  </a:cubicBezTo>
                  <a:cubicBezTo>
                    <a:pt x="3418" y="143"/>
                    <a:pt x="3275" y="0"/>
                    <a:pt x="3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5" name="Google Shape;605;p53"/>
          <p:cNvGrpSpPr/>
          <p:nvPr/>
        </p:nvGrpSpPr>
        <p:grpSpPr>
          <a:xfrm>
            <a:off x="7392615" y="1946931"/>
            <a:ext cx="366579" cy="343791"/>
            <a:chOff x="5861725" y="3585700"/>
            <a:chExt cx="292025" cy="273850"/>
          </a:xfrm>
        </p:grpSpPr>
        <p:sp>
          <p:nvSpPr>
            <p:cNvPr id="606" name="Google Shape;606;p53"/>
            <p:cNvSpPr/>
            <p:nvPr/>
          </p:nvSpPr>
          <p:spPr>
            <a:xfrm>
              <a:off x="5861725" y="3585700"/>
              <a:ext cx="292025" cy="273850"/>
            </a:xfrm>
            <a:custGeom>
              <a:avLst/>
              <a:gdLst/>
              <a:ahLst/>
              <a:cxnLst/>
              <a:rect l="l" t="t" r="r" b="b"/>
              <a:pathLst>
                <a:path w="11681" h="10954" extrusionOk="0">
                  <a:moveTo>
                    <a:pt x="7335" y="905"/>
                  </a:moveTo>
                  <a:lnTo>
                    <a:pt x="7335" y="905"/>
                  </a:lnTo>
                  <a:cubicBezTo>
                    <a:pt x="7871" y="1179"/>
                    <a:pt x="8240" y="1762"/>
                    <a:pt x="8240" y="2405"/>
                  </a:cubicBezTo>
                  <a:lnTo>
                    <a:pt x="8240" y="3774"/>
                  </a:lnTo>
                  <a:cubicBezTo>
                    <a:pt x="8240" y="4334"/>
                    <a:pt x="8704" y="4798"/>
                    <a:pt x="9264" y="4798"/>
                  </a:cubicBezTo>
                  <a:cubicBezTo>
                    <a:pt x="9835" y="4798"/>
                    <a:pt x="10300" y="4334"/>
                    <a:pt x="10300" y="3774"/>
                  </a:cubicBezTo>
                  <a:lnTo>
                    <a:pt x="10300" y="3489"/>
                  </a:lnTo>
                  <a:cubicBezTo>
                    <a:pt x="10693" y="3620"/>
                    <a:pt x="10978" y="4012"/>
                    <a:pt x="10978" y="4453"/>
                  </a:cubicBezTo>
                  <a:cubicBezTo>
                    <a:pt x="10978" y="5394"/>
                    <a:pt x="10204" y="6168"/>
                    <a:pt x="9264" y="6168"/>
                  </a:cubicBezTo>
                  <a:lnTo>
                    <a:pt x="2918" y="6168"/>
                  </a:lnTo>
                  <a:cubicBezTo>
                    <a:pt x="1727" y="6168"/>
                    <a:pt x="715" y="5263"/>
                    <a:pt x="679" y="4143"/>
                  </a:cubicBezTo>
                  <a:cubicBezTo>
                    <a:pt x="656" y="3322"/>
                    <a:pt x="1084" y="2727"/>
                    <a:pt x="1096" y="2655"/>
                  </a:cubicBezTo>
                  <a:cubicBezTo>
                    <a:pt x="1227" y="2429"/>
                    <a:pt x="1382" y="2096"/>
                    <a:pt x="1382" y="1715"/>
                  </a:cubicBezTo>
                  <a:cubicBezTo>
                    <a:pt x="1382" y="1417"/>
                    <a:pt x="1287" y="1155"/>
                    <a:pt x="1168" y="917"/>
                  </a:cubicBezTo>
                  <a:lnTo>
                    <a:pt x="1168" y="917"/>
                  </a:lnTo>
                  <a:cubicBezTo>
                    <a:pt x="1703" y="1215"/>
                    <a:pt x="2061" y="1762"/>
                    <a:pt x="2061" y="2405"/>
                  </a:cubicBezTo>
                  <a:lnTo>
                    <a:pt x="2061" y="3084"/>
                  </a:lnTo>
                  <a:cubicBezTo>
                    <a:pt x="2061" y="3655"/>
                    <a:pt x="2525" y="4120"/>
                    <a:pt x="3096" y="4120"/>
                  </a:cubicBezTo>
                  <a:cubicBezTo>
                    <a:pt x="3656" y="4120"/>
                    <a:pt x="4120" y="3655"/>
                    <a:pt x="4120" y="3084"/>
                  </a:cubicBezTo>
                  <a:lnTo>
                    <a:pt x="4120" y="2358"/>
                  </a:lnTo>
                  <a:cubicBezTo>
                    <a:pt x="4132" y="1929"/>
                    <a:pt x="4418" y="1572"/>
                    <a:pt x="4799" y="1441"/>
                  </a:cubicBezTo>
                  <a:lnTo>
                    <a:pt x="4799" y="1834"/>
                  </a:lnTo>
                  <a:cubicBezTo>
                    <a:pt x="4799" y="2572"/>
                    <a:pt x="5311" y="3072"/>
                    <a:pt x="5954" y="3179"/>
                  </a:cubicBezTo>
                  <a:cubicBezTo>
                    <a:pt x="6032" y="3191"/>
                    <a:pt x="6108" y="3197"/>
                    <a:pt x="6182" y="3197"/>
                  </a:cubicBezTo>
                  <a:cubicBezTo>
                    <a:pt x="6988" y="3197"/>
                    <a:pt x="7537" y="2511"/>
                    <a:pt x="7537" y="1715"/>
                  </a:cubicBezTo>
                  <a:cubicBezTo>
                    <a:pt x="7537" y="1417"/>
                    <a:pt x="7454" y="1143"/>
                    <a:pt x="7335" y="905"/>
                  </a:cubicBezTo>
                  <a:close/>
                  <a:moveTo>
                    <a:pt x="2406" y="6858"/>
                  </a:moveTo>
                  <a:cubicBezTo>
                    <a:pt x="3346" y="6858"/>
                    <a:pt x="4120" y="7632"/>
                    <a:pt x="4120" y="8561"/>
                  </a:cubicBezTo>
                  <a:cubicBezTo>
                    <a:pt x="4120" y="9513"/>
                    <a:pt x="3358" y="10275"/>
                    <a:pt x="2406" y="10275"/>
                  </a:cubicBezTo>
                  <a:cubicBezTo>
                    <a:pt x="1453" y="10275"/>
                    <a:pt x="679" y="9501"/>
                    <a:pt x="679" y="8561"/>
                  </a:cubicBezTo>
                  <a:cubicBezTo>
                    <a:pt x="679" y="7632"/>
                    <a:pt x="1453" y="6858"/>
                    <a:pt x="2406" y="6858"/>
                  </a:cubicBezTo>
                  <a:close/>
                  <a:moveTo>
                    <a:pt x="9264" y="6858"/>
                  </a:moveTo>
                  <a:cubicBezTo>
                    <a:pt x="10204" y="6858"/>
                    <a:pt x="10978" y="7632"/>
                    <a:pt x="10978" y="8561"/>
                  </a:cubicBezTo>
                  <a:cubicBezTo>
                    <a:pt x="10978" y="8680"/>
                    <a:pt x="10978" y="8799"/>
                    <a:pt x="10955" y="8906"/>
                  </a:cubicBezTo>
                  <a:lnTo>
                    <a:pt x="9264" y="8906"/>
                  </a:lnTo>
                  <a:cubicBezTo>
                    <a:pt x="9073" y="8906"/>
                    <a:pt x="8930" y="9061"/>
                    <a:pt x="8930" y="9251"/>
                  </a:cubicBezTo>
                  <a:cubicBezTo>
                    <a:pt x="8930" y="9442"/>
                    <a:pt x="9073" y="9585"/>
                    <a:pt x="9264" y="9585"/>
                  </a:cubicBezTo>
                  <a:lnTo>
                    <a:pt x="10633" y="9585"/>
                  </a:lnTo>
                  <a:cubicBezTo>
                    <a:pt x="10324" y="10001"/>
                    <a:pt x="9835" y="10275"/>
                    <a:pt x="9264" y="10275"/>
                  </a:cubicBezTo>
                  <a:lnTo>
                    <a:pt x="4073" y="10275"/>
                  </a:lnTo>
                  <a:cubicBezTo>
                    <a:pt x="4263" y="10085"/>
                    <a:pt x="4442" y="9847"/>
                    <a:pt x="4561" y="9585"/>
                  </a:cubicBezTo>
                  <a:lnTo>
                    <a:pt x="6514" y="9585"/>
                  </a:lnTo>
                  <a:cubicBezTo>
                    <a:pt x="6704" y="9585"/>
                    <a:pt x="6859" y="9442"/>
                    <a:pt x="6859" y="9251"/>
                  </a:cubicBezTo>
                  <a:cubicBezTo>
                    <a:pt x="6859" y="9061"/>
                    <a:pt x="6704" y="8906"/>
                    <a:pt x="6514" y="8906"/>
                  </a:cubicBezTo>
                  <a:lnTo>
                    <a:pt x="4775" y="8906"/>
                  </a:lnTo>
                  <a:cubicBezTo>
                    <a:pt x="4787" y="8787"/>
                    <a:pt x="4799" y="8680"/>
                    <a:pt x="4799" y="8561"/>
                  </a:cubicBezTo>
                  <a:cubicBezTo>
                    <a:pt x="4799" y="7894"/>
                    <a:pt x="4513" y="7287"/>
                    <a:pt x="4085" y="6858"/>
                  </a:cubicBezTo>
                  <a:lnTo>
                    <a:pt x="5013" y="6858"/>
                  </a:lnTo>
                  <a:lnTo>
                    <a:pt x="6275" y="8120"/>
                  </a:lnTo>
                  <a:cubicBezTo>
                    <a:pt x="6335" y="8180"/>
                    <a:pt x="6430" y="8227"/>
                    <a:pt x="6514" y="8227"/>
                  </a:cubicBezTo>
                  <a:lnTo>
                    <a:pt x="8585" y="8227"/>
                  </a:lnTo>
                  <a:cubicBezTo>
                    <a:pt x="8776" y="8227"/>
                    <a:pt x="8930" y="8073"/>
                    <a:pt x="8930" y="7882"/>
                  </a:cubicBezTo>
                  <a:cubicBezTo>
                    <a:pt x="8930" y="7692"/>
                    <a:pt x="8776" y="7537"/>
                    <a:pt x="8585" y="7537"/>
                  </a:cubicBezTo>
                  <a:lnTo>
                    <a:pt x="6644" y="7537"/>
                  </a:lnTo>
                  <a:lnTo>
                    <a:pt x="5966" y="6858"/>
                  </a:lnTo>
                  <a:close/>
                  <a:moveTo>
                    <a:pt x="358" y="0"/>
                  </a:moveTo>
                  <a:cubicBezTo>
                    <a:pt x="203" y="0"/>
                    <a:pt x="84" y="95"/>
                    <a:pt x="37" y="226"/>
                  </a:cubicBezTo>
                  <a:cubicBezTo>
                    <a:pt x="1" y="357"/>
                    <a:pt x="25" y="512"/>
                    <a:pt x="132" y="595"/>
                  </a:cubicBezTo>
                  <a:cubicBezTo>
                    <a:pt x="132" y="595"/>
                    <a:pt x="727" y="1119"/>
                    <a:pt x="727" y="1715"/>
                  </a:cubicBezTo>
                  <a:cubicBezTo>
                    <a:pt x="727" y="1953"/>
                    <a:pt x="608" y="2179"/>
                    <a:pt x="501" y="2358"/>
                  </a:cubicBezTo>
                  <a:cubicBezTo>
                    <a:pt x="132" y="2977"/>
                    <a:pt x="1" y="3608"/>
                    <a:pt x="13" y="4155"/>
                  </a:cubicBezTo>
                  <a:cubicBezTo>
                    <a:pt x="37" y="5096"/>
                    <a:pt x="572" y="5929"/>
                    <a:pt x="1370" y="6406"/>
                  </a:cubicBezTo>
                  <a:cubicBezTo>
                    <a:pt x="560" y="6787"/>
                    <a:pt x="13" y="7608"/>
                    <a:pt x="13" y="8561"/>
                  </a:cubicBezTo>
                  <a:cubicBezTo>
                    <a:pt x="13" y="9882"/>
                    <a:pt x="1096" y="10954"/>
                    <a:pt x="2418" y="10954"/>
                  </a:cubicBezTo>
                  <a:lnTo>
                    <a:pt x="9288" y="10954"/>
                  </a:lnTo>
                  <a:cubicBezTo>
                    <a:pt x="10312" y="10954"/>
                    <a:pt x="11205" y="10299"/>
                    <a:pt x="11526" y="9382"/>
                  </a:cubicBezTo>
                  <a:cubicBezTo>
                    <a:pt x="11526" y="9370"/>
                    <a:pt x="11538" y="9346"/>
                    <a:pt x="11538" y="9346"/>
                  </a:cubicBezTo>
                  <a:cubicBezTo>
                    <a:pt x="11633" y="9108"/>
                    <a:pt x="11681" y="8846"/>
                    <a:pt x="11681" y="8561"/>
                  </a:cubicBezTo>
                  <a:cubicBezTo>
                    <a:pt x="11669" y="7703"/>
                    <a:pt x="11205" y="6941"/>
                    <a:pt x="10502" y="6513"/>
                  </a:cubicBezTo>
                  <a:cubicBezTo>
                    <a:pt x="11205" y="6096"/>
                    <a:pt x="11669" y="5334"/>
                    <a:pt x="11669" y="4453"/>
                  </a:cubicBezTo>
                  <a:cubicBezTo>
                    <a:pt x="11669" y="3524"/>
                    <a:pt x="10895" y="2750"/>
                    <a:pt x="9954" y="2750"/>
                  </a:cubicBezTo>
                  <a:cubicBezTo>
                    <a:pt x="9764" y="2750"/>
                    <a:pt x="9609" y="2893"/>
                    <a:pt x="9609" y="3084"/>
                  </a:cubicBezTo>
                  <a:lnTo>
                    <a:pt x="9609" y="3774"/>
                  </a:lnTo>
                  <a:cubicBezTo>
                    <a:pt x="9609" y="3965"/>
                    <a:pt x="9466" y="4120"/>
                    <a:pt x="9264" y="4120"/>
                  </a:cubicBezTo>
                  <a:cubicBezTo>
                    <a:pt x="9073" y="4120"/>
                    <a:pt x="8930" y="3965"/>
                    <a:pt x="8930" y="3774"/>
                  </a:cubicBezTo>
                  <a:lnTo>
                    <a:pt x="8930" y="2405"/>
                  </a:lnTo>
                  <a:cubicBezTo>
                    <a:pt x="8930" y="1084"/>
                    <a:pt x="7835" y="12"/>
                    <a:pt x="6514" y="12"/>
                  </a:cubicBezTo>
                  <a:cubicBezTo>
                    <a:pt x="6371" y="12"/>
                    <a:pt x="6252" y="95"/>
                    <a:pt x="6204" y="226"/>
                  </a:cubicBezTo>
                  <a:cubicBezTo>
                    <a:pt x="6156" y="357"/>
                    <a:pt x="6192" y="512"/>
                    <a:pt x="6287" y="607"/>
                  </a:cubicBezTo>
                  <a:cubicBezTo>
                    <a:pt x="6287" y="607"/>
                    <a:pt x="6859" y="1119"/>
                    <a:pt x="6859" y="1715"/>
                  </a:cubicBezTo>
                  <a:cubicBezTo>
                    <a:pt x="6859" y="2157"/>
                    <a:pt x="6585" y="2512"/>
                    <a:pt x="6178" y="2512"/>
                  </a:cubicBezTo>
                  <a:cubicBezTo>
                    <a:pt x="6137" y="2512"/>
                    <a:pt x="6093" y="2508"/>
                    <a:pt x="6049" y="2500"/>
                  </a:cubicBezTo>
                  <a:cubicBezTo>
                    <a:pt x="5787" y="2465"/>
                    <a:pt x="5490" y="2262"/>
                    <a:pt x="5490" y="1834"/>
                  </a:cubicBezTo>
                  <a:lnTo>
                    <a:pt x="5490" y="1072"/>
                  </a:lnTo>
                  <a:cubicBezTo>
                    <a:pt x="5490" y="976"/>
                    <a:pt x="5442" y="869"/>
                    <a:pt x="5371" y="798"/>
                  </a:cubicBezTo>
                  <a:cubicBezTo>
                    <a:pt x="5308" y="725"/>
                    <a:pt x="5218" y="688"/>
                    <a:pt x="5125" y="688"/>
                  </a:cubicBezTo>
                  <a:cubicBezTo>
                    <a:pt x="5112" y="688"/>
                    <a:pt x="5098" y="689"/>
                    <a:pt x="5085" y="691"/>
                  </a:cubicBezTo>
                  <a:cubicBezTo>
                    <a:pt x="4644" y="703"/>
                    <a:pt x="4228" y="893"/>
                    <a:pt x="3930" y="1215"/>
                  </a:cubicBezTo>
                  <a:cubicBezTo>
                    <a:pt x="3608" y="1536"/>
                    <a:pt x="3454" y="1953"/>
                    <a:pt x="3454" y="2405"/>
                  </a:cubicBezTo>
                  <a:lnTo>
                    <a:pt x="3454" y="3084"/>
                  </a:lnTo>
                  <a:cubicBezTo>
                    <a:pt x="3454" y="3274"/>
                    <a:pt x="3299" y="3429"/>
                    <a:pt x="3108" y="3429"/>
                  </a:cubicBezTo>
                  <a:cubicBezTo>
                    <a:pt x="2918" y="3429"/>
                    <a:pt x="2763" y="3274"/>
                    <a:pt x="2763" y="3084"/>
                  </a:cubicBezTo>
                  <a:lnTo>
                    <a:pt x="2763" y="2405"/>
                  </a:lnTo>
                  <a:cubicBezTo>
                    <a:pt x="2763" y="1072"/>
                    <a:pt x="1680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5896250" y="3774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691"/>
                  </a:moveTo>
                  <a:cubicBezTo>
                    <a:pt x="1215" y="691"/>
                    <a:pt x="1370" y="834"/>
                    <a:pt x="1370" y="1025"/>
                  </a:cubicBezTo>
                  <a:cubicBezTo>
                    <a:pt x="1370" y="1227"/>
                    <a:pt x="1215" y="1370"/>
                    <a:pt x="1025" y="1370"/>
                  </a:cubicBezTo>
                  <a:cubicBezTo>
                    <a:pt x="834" y="1370"/>
                    <a:pt x="680" y="1227"/>
                    <a:pt x="680" y="1025"/>
                  </a:cubicBezTo>
                  <a:cubicBezTo>
                    <a:pt x="680" y="834"/>
                    <a:pt x="834" y="691"/>
                    <a:pt x="1025" y="691"/>
                  </a:cubicBezTo>
                  <a:close/>
                  <a:moveTo>
                    <a:pt x="1025" y="1"/>
                  </a:moveTo>
                  <a:cubicBezTo>
                    <a:pt x="465" y="1"/>
                    <a:pt x="1" y="465"/>
                    <a:pt x="1" y="1025"/>
                  </a:cubicBezTo>
                  <a:cubicBezTo>
                    <a:pt x="1" y="1596"/>
                    <a:pt x="453" y="2049"/>
                    <a:pt x="1025" y="2049"/>
                  </a:cubicBezTo>
                  <a:cubicBezTo>
                    <a:pt x="1596" y="2049"/>
                    <a:pt x="2049" y="1596"/>
                    <a:pt x="2049" y="1025"/>
                  </a:cubicBezTo>
                  <a:cubicBezTo>
                    <a:pt x="2049" y="465"/>
                    <a:pt x="1596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8" name="Google Shape;608;p53"/>
          <p:cNvSpPr txBox="1"/>
          <p:nvPr/>
        </p:nvSpPr>
        <p:spPr>
          <a:xfrm>
            <a:off x="716850" y="305762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HTML, </a:t>
            </a: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CSS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9" name="Google Shape;609;p53"/>
          <p:cNvSpPr txBox="1"/>
          <p:nvPr/>
        </p:nvSpPr>
        <p:spPr>
          <a:xfrm>
            <a:off x="716850" y="3351823"/>
            <a:ext cx="16983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Build interface</a:t>
            </a: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for </a:t>
            </a:r>
            <a:r>
              <a:rPr lang="vi-VN" altLang="en-GB" sz="1600" u="heavy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web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10" name="Google Shape;610;p53"/>
          <p:cNvSpPr txBox="1"/>
          <p:nvPr/>
        </p:nvSpPr>
        <p:spPr>
          <a:xfrm>
            <a:off x="2720150" y="305762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JAVASCRIPT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1" name="Google Shape;611;p53"/>
          <p:cNvSpPr txBox="1"/>
          <p:nvPr/>
        </p:nvSpPr>
        <p:spPr>
          <a:xfrm>
            <a:off x="2720150" y="3351823"/>
            <a:ext cx="16983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H</a:t>
            </a:r>
            <a:r>
              <a:rPr 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andle user requests</a:t>
            </a:r>
            <a:endParaRPr 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12" name="Google Shape;612;p53"/>
          <p:cNvSpPr txBox="1"/>
          <p:nvPr/>
        </p:nvSpPr>
        <p:spPr>
          <a:xfrm>
            <a:off x="4723450" y="305762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M</a:t>
            </a:r>
            <a:r>
              <a:rPr lang="vi-VN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ongoDB</a:t>
            </a:r>
            <a:endParaRPr lang="vi-VN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3" name="Google Shape;613;p53"/>
          <p:cNvSpPr txBox="1"/>
          <p:nvPr/>
        </p:nvSpPr>
        <p:spPr>
          <a:xfrm>
            <a:off x="4723450" y="3351823"/>
            <a:ext cx="16983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</a:t>
            </a:r>
            <a:r>
              <a:rPr 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reate database for </a:t>
            </a: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website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14" name="Google Shape;614;p53"/>
          <p:cNvSpPr txBox="1"/>
          <p:nvPr/>
        </p:nvSpPr>
        <p:spPr>
          <a:xfrm>
            <a:off x="6726750" y="305762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N</a:t>
            </a:r>
            <a:r>
              <a:rPr lang="vi-VN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odeJS</a:t>
            </a:r>
            <a:endParaRPr lang="vi-VN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5" name="Google Shape;615;p53"/>
          <p:cNvSpPr txBox="1"/>
          <p:nvPr/>
        </p:nvSpPr>
        <p:spPr>
          <a:xfrm>
            <a:off x="6726750" y="3351823"/>
            <a:ext cx="16983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Tesing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16" name="Google Shape;616;p53"/>
          <p:cNvSpPr/>
          <p:nvPr/>
        </p:nvSpPr>
        <p:spPr>
          <a:xfrm>
            <a:off x="3624967" y="987984"/>
            <a:ext cx="1890640" cy="67172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08" grpId="1"/>
      <p:bldP spid="609" grpId="0"/>
      <p:bldP spid="609" grpId="1"/>
      <p:bldP spid="610" grpId="0"/>
      <p:bldP spid="610" grpId="1"/>
      <p:bldP spid="611" grpId="0"/>
      <p:bldP spid="611" grpId="1"/>
      <p:bldP spid="612" grpId="0"/>
      <p:bldP spid="612" grpId="1"/>
      <p:bldP spid="613" grpId="0"/>
      <p:bldP spid="613" grpId="1"/>
      <p:bldP spid="614" grpId="0"/>
      <p:bldP spid="614" grpId="1"/>
      <p:bldP spid="6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Users\Lenovo\OneDrive\Pictures\Beautiful Places\Da Nang.jpgDa Na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654675" y="0"/>
            <a:ext cx="3499485" cy="46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333500" y="911750"/>
            <a:ext cx="32385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/>
              <a:t>RESULT</a:t>
            </a:r>
            <a:endParaRPr lang="en-US" altLang="vi-VN"/>
          </a:p>
        </p:txBody>
      </p:sp>
      <p:sp>
        <p:nvSpPr>
          <p:cNvPr id="237" name="Google Shape;237;p36"/>
          <p:cNvSpPr txBox="1"/>
          <p:nvPr>
            <p:ph type="title" idx="2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vi-VN" altLang="en-GB"/>
              <a:t>4</a:t>
            </a:r>
            <a:endParaRPr lang="vi-VN" altLang="en-GB"/>
          </a:p>
        </p:txBody>
      </p:sp>
      <p:sp>
        <p:nvSpPr>
          <p:cNvPr id="238" name="Google Shape;238;p36"/>
          <p:cNvSpPr txBox="1"/>
          <p:nvPr>
            <p:ph type="subTitle" idx="1"/>
          </p:nvPr>
        </p:nvSpPr>
        <p:spPr>
          <a:xfrm>
            <a:off x="877570" y="3987165"/>
            <a:ext cx="3263265" cy="66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Overview of the website interface.</a:t>
            </a:r>
            <a:endParaRPr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ym typeface="+mn-ea"/>
              </a:rPr>
              <a:t>.</a:t>
            </a: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ym typeface="+mn-ea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1558700" y="6654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xplore &amp; Travel by Slidesgo">
  <a:themeElements>
    <a:clrScheme name="Simple Light">
      <a:dk1>
        <a:srgbClr val="000000"/>
      </a:dk1>
      <a:lt1>
        <a:srgbClr val="FFFFFF"/>
      </a:lt1>
      <a:dk2>
        <a:srgbClr val="44546A"/>
      </a:dk2>
      <a:lt2>
        <a:srgbClr val="EEEEEE"/>
      </a:lt2>
      <a:accent1>
        <a:srgbClr val="F6F5F0"/>
      </a:accent1>
      <a:accent2>
        <a:srgbClr val="EBE6E0"/>
      </a:accent2>
      <a:accent3>
        <a:srgbClr val="E2D5CC"/>
      </a:accent3>
      <a:accent4>
        <a:srgbClr val="CABCB3"/>
      </a:accent4>
      <a:accent5>
        <a:srgbClr val="ABA197"/>
      </a:accent5>
      <a:accent6>
        <a:srgbClr val="44546A"/>
      </a:accent6>
      <a:hlink>
        <a:srgbClr val="4454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1652</Words>
  <Application>WPS Presentation</Application>
  <PresentationFormat/>
  <Paragraphs>151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Arial</vt:lpstr>
      <vt:lpstr>Josefin Sans</vt:lpstr>
      <vt:lpstr>IBM Plex Sans</vt:lpstr>
      <vt:lpstr>Karla</vt:lpstr>
      <vt:lpstr>Segoe Print</vt:lpstr>
      <vt:lpstr>Vogue</vt:lpstr>
      <vt:lpstr>Microsoft YaHei</vt:lpstr>
      <vt:lpstr>Arial Unicode MS</vt:lpstr>
      <vt:lpstr>Explore &amp; Travel by Slidesgo</vt:lpstr>
      <vt:lpstr>WONDER PLACE</vt:lpstr>
      <vt:lpstr>04</vt:lpstr>
      <vt:lpstr>01</vt:lpstr>
      <vt:lpstr>REASONS TO CREATE WONDER PLACE!</vt:lpstr>
      <vt:lpstr>02</vt:lpstr>
      <vt:lpstr>WONDER PLACE can help you:</vt:lpstr>
      <vt:lpstr>03</vt:lpstr>
      <vt:lpstr>WONDER PLACE is built using the following tools</vt:lpstr>
      <vt:lpstr>04</vt:lpstr>
      <vt:lpstr>Our goal is to create a website with all the following conditions:</vt:lpstr>
      <vt:lpstr>THIS TEXT SEEMS TO BE IMPORTANT...</vt:lpstr>
      <vt:lpstr>THIS TEXT SEEMS TO BE IMPORTANT...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WONDER PLACE</dc:title>
  <dc:creator/>
  <cp:lastModifiedBy>Lenovo</cp:lastModifiedBy>
  <cp:revision>7</cp:revision>
  <dcterms:created xsi:type="dcterms:W3CDTF">2021-06-13T18:43:00Z</dcterms:created>
  <dcterms:modified xsi:type="dcterms:W3CDTF">2021-06-24T13:36:25Z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